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2" r:id="rId3"/>
    <p:sldId id="263" r:id="rId4"/>
    <p:sldId id="257" r:id="rId5"/>
    <p:sldId id="258" r:id="rId6"/>
    <p:sldId id="260" r:id="rId7"/>
    <p:sldId id="259" r:id="rId8"/>
    <p:sldId id="261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7DA2E-65B7-48CC-8E56-C0D4F7C62B29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ECF1-8883-4D1B-AD7F-A961474A4C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857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97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22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70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8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92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6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7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37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4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11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9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B074-A5D8-4A9F-BC06-8D588EEB25F8}" type="datetimeFigureOut">
              <a:rPr lang="en-CA" smtClean="0"/>
              <a:t>17/10/2011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1BF8-0EC0-45A7-85B0-B14491D7FE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88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hyperlink" Target="http://research.microsoft.com/en-us/projects/chem4word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thAddWord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IcrosoftMath4.mp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656183"/>
          </a:xfrm>
        </p:spPr>
        <p:txBody>
          <a:bodyPr/>
          <a:lstStyle/>
          <a:p>
            <a:r>
              <a:rPr lang="en-US" dirty="0" smtClean="0"/>
              <a:t>Prelude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Microsoft Goodies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Bernard Liengme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bliengme@stfx.ca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 Chemistry Add-in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259632" y="170080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u="sng" dirty="0">
                <a:hlinkClick r:id="rId4"/>
              </a:rPr>
              <a:t>http://research.microsoft.com/en-us/projects/chem4word/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691441" y="3315664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/>
              <a:t>http://spectrum.troy.edu/~cking/ChemFormat/</a:t>
            </a:r>
            <a:endParaRPr lang="en-CA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1978" y="2158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Word Chemistry Formatting Add-in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2210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Separate version for Office 2010, 2007, 2003 …. And separate add-ins for each product: Word, PowerPoint, Excel</a:t>
            </a:r>
            <a:endParaRPr lang="en-CA" dirty="0"/>
          </a:p>
        </p:txBody>
      </p:sp>
      <p:pic>
        <p:nvPicPr>
          <p:cNvPr id="7" name="ChemForm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384" y="567918"/>
            <a:ext cx="8010787" cy="58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into the cloud….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Live </a:t>
            </a:r>
          </a:p>
          <a:p>
            <a:r>
              <a:rPr lang="en-US" dirty="0" smtClean="0"/>
              <a:t>This is the email client in Windows 7</a:t>
            </a:r>
          </a:p>
          <a:p>
            <a:endParaRPr lang="en-US" dirty="0"/>
          </a:p>
          <a:p>
            <a:r>
              <a:rPr lang="en-US" dirty="0" smtClean="0"/>
              <a:t>But it is more….</a:t>
            </a:r>
          </a:p>
          <a:p>
            <a:endParaRPr lang="en-US" dirty="0" smtClean="0"/>
          </a:p>
          <a:p>
            <a:r>
              <a:rPr lang="en-US" dirty="0" smtClean="0"/>
              <a:t>SkyDrive is a place where you can store up to 25 GB of files; get at them any time, anywhere.  Save place to store. Handy when you are away from your desk (your campus) and need a file. </a:t>
            </a:r>
          </a:p>
          <a:p>
            <a:endParaRPr lang="en-US" dirty="0" smtClean="0"/>
          </a:p>
          <a:p>
            <a:r>
              <a:rPr lang="en-US" dirty="0" smtClean="0"/>
              <a:t>Widows Live Mesh</a:t>
            </a:r>
          </a:p>
          <a:p>
            <a:r>
              <a:rPr lang="en-US" dirty="0" smtClean="0"/>
              <a:t>I keep a number of folder synched on three computers – main desktop, laptop and back-up desktop. Not sure if you can synch </a:t>
            </a:r>
            <a:r>
              <a:rPr lang="en-US" smtClean="0"/>
              <a:t>your university </a:t>
            </a:r>
            <a:r>
              <a:rPr lang="en-US" dirty="0" smtClean="0"/>
              <a:t>H drive.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391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 some non-science!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Daughter: The tires in my new car are filled with nitrogen.</a:t>
            </a:r>
          </a:p>
          <a:p>
            <a:endParaRPr lang="en-US" sz="3200" dirty="0" smtClean="0"/>
          </a:p>
          <a:p>
            <a:r>
              <a:rPr lang="en-US" sz="3200" dirty="0" smtClean="0"/>
              <a:t>Me: Why?</a:t>
            </a:r>
          </a:p>
          <a:p>
            <a:endParaRPr lang="en-US" sz="3200" dirty="0" smtClean="0"/>
          </a:p>
          <a:p>
            <a:r>
              <a:rPr lang="en-US" sz="3200" dirty="0" smtClean="0"/>
              <a:t>D: Then the pressure does not change as much with temperature.</a:t>
            </a:r>
          </a:p>
          <a:p>
            <a:endParaRPr lang="en-US" sz="3200" dirty="0" smtClean="0"/>
          </a:p>
          <a:p>
            <a:r>
              <a:rPr lang="en-US" sz="3200" dirty="0" smtClean="0"/>
              <a:t>Me: &lt;expletive deleted&gt;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916832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Proponents of nitrogen say it eliminates the moisture and that, because nitrogen molecules are bigger than oxygen molecules, which escape over time through the sidewall, nitrogen-filled tires will maintain their pressure longer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37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 microwave oven works</a:t>
            </a:r>
            <a:br>
              <a:rPr lang="en-US" dirty="0" smtClean="0"/>
            </a:br>
            <a:r>
              <a:rPr lang="en-US" dirty="0" smtClean="0"/>
              <a:t>From the Discovery Channel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electromagnetic radiation makes the water molecules vibrate. </a:t>
            </a:r>
          </a:p>
          <a:p>
            <a:r>
              <a:rPr lang="en-US" dirty="0" smtClean="0"/>
              <a:t>This vibration gives rise to friction as molecules rub against each other</a:t>
            </a:r>
          </a:p>
          <a:p>
            <a:r>
              <a:rPr lang="en-US" dirty="0" smtClean="0"/>
              <a:t>So heat is produced.</a:t>
            </a:r>
          </a:p>
          <a:p>
            <a:r>
              <a:rPr lang="en-US" dirty="0" smtClean="0"/>
              <a:t>The phlogiston theory rides again !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explitives</a:t>
            </a:r>
            <a:r>
              <a:rPr lang="en-US" dirty="0" smtClean="0"/>
              <a:t> to delete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22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Store Student Pricing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475656" y="135150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http://www.microsoft.com/student/office/en-ca/default.aspx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6" y="2420888"/>
            <a:ext cx="80486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worksheet generator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403648" y="141277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http://www.educationlabs.com/projects/MathWorksheetGenerator/Pages/default.aspx</a:t>
            </a:r>
            <a:endParaRPr lang="en-CA" sz="2800" dirty="0"/>
          </a:p>
        </p:txBody>
      </p:sp>
      <p:pic>
        <p:nvPicPr>
          <p:cNvPr id="2050" name="Picture 2" descr="C:\Users\Bernard\AppData\Local\Temp\SNAGHTMLab7cd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50006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1277" y="3501008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Generates a Word doc</a:t>
            </a:r>
          </a:p>
          <a:p>
            <a:endParaRPr lang="en-US" dirty="0"/>
          </a:p>
          <a:p>
            <a:r>
              <a:rPr lang="en-US" dirty="0" smtClean="0"/>
              <a:t>Last page has the answers!</a:t>
            </a:r>
          </a:p>
          <a:p>
            <a:endParaRPr lang="en-US" dirty="0"/>
          </a:p>
          <a:p>
            <a:r>
              <a:rPr lang="en-US" dirty="0" smtClean="0"/>
              <a:t>Great for teachers or those helping younger siblings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thWorksheetGe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0088" y="928688"/>
            <a:ext cx="7742237" cy="49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 Math Add-in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611560" y="141277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http://www.microsoft.com/download/en/details.aspx?id=17786</a:t>
            </a:r>
            <a:endParaRPr lang="en-CA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2636912"/>
            <a:ext cx="8229600" cy="2980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  <a:cs typeface="Arial" charset="0"/>
              </a:rPr>
              <a:t>calculate numerical results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plot graphs in 2D and 3D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solve equations or inequalities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simplify algebraic expressions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All within a Word or One Note document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74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20608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of Word Math Add-in</a:t>
            </a:r>
            <a:endParaRPr lang="en-CA" dirty="0"/>
          </a:p>
        </p:txBody>
      </p:sp>
      <p:sp>
        <p:nvSpPr>
          <p:cNvPr id="7" name="Regular Pentagon 6">
            <a:hlinkClick r:id="rId2" action="ppaction://hlinkfile"/>
          </p:cNvPr>
          <p:cNvSpPr/>
          <p:nvPr/>
        </p:nvSpPr>
        <p:spPr>
          <a:xfrm>
            <a:off x="3339927" y="2780928"/>
            <a:ext cx="3672408" cy="338437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Click me!</a:t>
            </a:r>
            <a:endParaRPr lang="en-CA" sz="44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52" y="2852936"/>
            <a:ext cx="3429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15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Mathematics 4</a:t>
            </a:r>
            <a:br>
              <a:rPr lang="en-US" dirty="0" smtClean="0"/>
            </a:br>
            <a:r>
              <a:rPr lang="en-US" dirty="0" smtClean="0"/>
              <a:t>A software graphics calculator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475656" y="162880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Mathematics 4 (Msetup_X64.exe   or Msetup_X86.exe)</a:t>
            </a:r>
            <a:endParaRPr lang="en-CA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2132856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http://</a:t>
            </a:r>
            <a:r>
              <a:rPr lang="en-CA" sz="2000" dirty="0" smtClean="0"/>
              <a:t>www.microsoft.com/download/en/details.aspx?id=15702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8092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Teaching Guide: http://download.microsoft.com/download/D/F/0/DF087781-EDEF-45E1-9FAA-18FE7CD1E7E3/microsoft%20mathematics_teacherguide.pdf</a:t>
            </a:r>
            <a:endParaRPr lang="en-CA" dirty="0"/>
          </a:p>
        </p:txBody>
      </p:sp>
      <p:sp>
        <p:nvSpPr>
          <p:cNvPr id="7" name="Sun 6">
            <a:hlinkClick r:id="rId2" action="ppaction://hlinkfile"/>
          </p:cNvPr>
          <p:cNvSpPr/>
          <p:nvPr/>
        </p:nvSpPr>
        <p:spPr>
          <a:xfrm>
            <a:off x="3131840" y="3933056"/>
            <a:ext cx="2304256" cy="20882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Movie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9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354</Words>
  <Application>Microsoft Office PowerPoint</Application>
  <PresentationFormat>On-screen Show (4:3)</PresentationFormat>
  <Paragraphs>59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Prelude</vt:lpstr>
      <vt:lpstr>But first some non-science!</vt:lpstr>
      <vt:lpstr>How a microwave oven works From the Discovery Channel</vt:lpstr>
      <vt:lpstr>Microsoft Store Student Pricing</vt:lpstr>
      <vt:lpstr>Math worksheet generator</vt:lpstr>
      <vt:lpstr>PowerPoint Presentation</vt:lpstr>
      <vt:lpstr>Microsoft Word Math Add-in</vt:lpstr>
      <vt:lpstr>PowerPoint Presentation</vt:lpstr>
      <vt:lpstr>Microsoft Mathematics 4 A software graphics calculator</vt:lpstr>
      <vt:lpstr>Microsoft Word Chemistry Add-in</vt:lpstr>
      <vt:lpstr>And into the cloud….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Prelude</dc:title>
  <dc:creator>Bernard Liengme</dc:creator>
  <cp:lastModifiedBy>Bernard Liengme</cp:lastModifiedBy>
  <cp:revision>19</cp:revision>
  <dcterms:created xsi:type="dcterms:W3CDTF">2011-10-17T13:28:03Z</dcterms:created>
  <dcterms:modified xsi:type="dcterms:W3CDTF">2011-10-17T19:58:14Z</dcterms:modified>
</cp:coreProperties>
</file>