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709" autoAdjust="0"/>
  </p:normalViewPr>
  <p:slideViewPr>
    <p:cSldViewPr>
      <p:cViewPr varScale="1">
        <p:scale>
          <a:sx n="82" d="100"/>
          <a:sy n="82" d="100"/>
        </p:scale>
        <p:origin x="156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0864-9303-4D81-A08E-42CD9B56D42F}" type="datetimeFigureOut">
              <a:rPr lang="en-US" smtClean="0"/>
              <a:t>10/11/2023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7566C-4C66-4AC4-B1DC-9F78407D50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470025"/>
          </a:xfrm>
        </p:spPr>
        <p:txBody>
          <a:bodyPr/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PURSUING A  RESEARCH MASTERS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819400"/>
            <a:ext cx="6400800" cy="1752600"/>
          </a:xfrm>
        </p:spPr>
        <p:txBody>
          <a:bodyPr/>
          <a:lstStyle/>
          <a:p>
            <a:endParaRPr lang="en-US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FALL 2023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WHY?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839200" cy="4525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itchFamily="34" charset="0"/>
                <a:cs typeface="Arial" pitchFamily="34" charset="0"/>
              </a:rPr>
              <a:t>There is more to HKIN degree than Physio!!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Research is fun!</a:t>
            </a: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latin typeface="Arial" pitchFamily="34" charset="0"/>
                <a:cs typeface="Arial" pitchFamily="34" charset="0"/>
              </a:rPr>
              <a:t>Char &amp; </a:t>
            </a:r>
            <a:r>
              <a:rPr lang="en-US" b="1" i="1" dirty="0" err="1">
                <a:latin typeface="Arial" pitchFamily="34" charset="0"/>
                <a:cs typeface="Arial" pitchFamily="34" charset="0"/>
              </a:rPr>
              <a:t>Sasho’s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stories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i="1" dirty="0">
                <a:latin typeface="Arial" pitchFamily="34" charset="0"/>
                <a:cs typeface="Arial" pitchFamily="34" charset="0"/>
              </a:rPr>
              <a:t>MED School 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31837"/>
            <a:ext cx="8915400" cy="5973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Decide what area in HKIN: ex phys, sociology, biomechanics, or philosophy, etc…..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Web searches for advisor.</a:t>
            </a:r>
          </a:p>
          <a:p>
            <a:pPr marL="514350" indent="-514350">
              <a:buAutoNum type="arabicPeriod"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Talk to “us”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Contact potential advisor: Avoid: “hey you got room?” lingo. 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BEProfessional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Apply to program &amp; apply for scholarships</a:t>
            </a:r>
          </a:p>
          <a:p>
            <a:pPr marL="514350" indent="-514350">
              <a:buAutoNum type="arabicPeriod"/>
            </a:pPr>
            <a:r>
              <a:rPr lang="en-US" b="1" dirty="0">
                <a:latin typeface="Arial" pitchFamily="34" charset="0"/>
                <a:cs typeface="Arial" pitchFamily="34" charset="0"/>
              </a:rPr>
              <a:t>Ask to speak to current students</a:t>
            </a: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u="sng" dirty="0">
                <a:latin typeface="Arial" pitchFamily="34" charset="0"/>
                <a:cs typeface="Arial" pitchFamily="34" charset="0"/>
              </a:rPr>
              <a:t>Tip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:  picking advisor, not university –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diff. than undergrad.</a:t>
            </a:r>
          </a:p>
          <a:p>
            <a:pPr marL="514350" indent="-514350">
              <a:buAutoNum type="arabicPeriod"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rabicPeriod"/>
            </a:pP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067800" cy="4906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Teaching Assistants/Research Assistants opportunities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Entrance Scholarships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Provincial funding (i.e. Ontario Graduate Scholarship (OGS), NSHR)</a:t>
            </a:r>
          </a:p>
          <a:p>
            <a:pPr marL="0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Once ‘in’ SSHRC/NSERC/ETC.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855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706" y="152400"/>
            <a:ext cx="8458200" cy="8382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Examples of </a:t>
            </a:r>
            <a:r>
              <a:rPr lang="en-US" sz="3600" b="1" u="sng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SOME </a:t>
            </a:r>
            <a:r>
              <a:rPr lang="en-US" sz="36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HKIN HONOURS Grad Stories…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706" y="1143000"/>
            <a:ext cx="9067800" cy="64008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Bridgett 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(2009)-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Msc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 &amp; PhD- Queens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Mark </a:t>
            </a:r>
            <a:r>
              <a:rPr lang="en-US" b="1" dirty="0" err="1">
                <a:latin typeface="Arial" pitchFamily="34" charset="0"/>
                <a:cs typeface="Arial" pitchFamily="34" charset="0"/>
              </a:rPr>
              <a:t>Levangie</a:t>
            </a:r>
            <a:r>
              <a:rPr lang="en-US" b="1" dirty="0">
                <a:latin typeface="Arial" pitchFamily="34" charset="0"/>
                <a:cs typeface="Arial" pitchFamily="34" charset="0"/>
              </a:rPr>
              <a:t>, (2009) McGill, hockey, NSERC, Bauer Hockey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Hayley Russell (2006)- sport psych prof @ MIN</a:t>
            </a: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>
                <a:latin typeface="Arial" pitchFamily="34" charset="0"/>
                <a:cs typeface="Arial" pitchFamily="34" charset="0"/>
              </a:rPr>
              <a:t>Jessica Hills (2023)-NSHR DAL (15 K)</a:t>
            </a: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  <a:p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5358E-D35B-E825-E7A8-B3BB6E69E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Non-</a:t>
            </a:r>
            <a:r>
              <a:rPr lang="en-US" b="1" u="sng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honours</a:t>
            </a:r>
            <a:r>
              <a:rPr lang="en-US" b="1" u="sn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students</a:t>
            </a:r>
            <a:r>
              <a:rPr lang="en-US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E54B6-1104-D059-BED4-5330D8A298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782" y="762000"/>
            <a:ext cx="8848618" cy="5410200"/>
          </a:xfrm>
        </p:spPr>
        <p:txBody>
          <a:bodyPr>
            <a:normAutofit fontScale="92500" lnSpcReduction="10000"/>
          </a:bodyPr>
          <a:lstStyle/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Jeff Carron (2008) MA/PhD McGill- SSHRC-Prof @ UMTL</a:t>
            </a:r>
          </a:p>
          <a:p>
            <a:endParaRPr lang="en-US" sz="3500" b="1" dirty="0">
              <a:latin typeface="Arial" pitchFamily="34" charset="0"/>
              <a:cs typeface="Arial" pitchFamily="34" charset="0"/>
            </a:endParaRPr>
          </a:p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Lizzy Hardy (2010) MA  Manitoba/SSHRC- 10K</a:t>
            </a:r>
          </a:p>
          <a:p>
            <a:endParaRPr lang="en-US" sz="3500" b="1" dirty="0">
              <a:latin typeface="Arial" pitchFamily="34" charset="0"/>
              <a:cs typeface="Arial" pitchFamily="34" charset="0"/>
            </a:endParaRPr>
          </a:p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Duncan Raymond (2008) </a:t>
            </a:r>
            <a:r>
              <a:rPr lang="en-US" sz="3500" b="1" dirty="0" err="1">
                <a:latin typeface="Arial" pitchFamily="34" charset="0"/>
                <a:cs typeface="Arial" pitchFamily="34" charset="0"/>
              </a:rPr>
              <a:t>Msc</a:t>
            </a:r>
            <a:r>
              <a:rPr lang="en-US" sz="3500" b="1" dirty="0">
                <a:latin typeface="Arial" pitchFamily="34" charset="0"/>
                <a:cs typeface="Arial" pitchFamily="34" charset="0"/>
              </a:rPr>
              <a:t>- Alberta- 10K</a:t>
            </a:r>
          </a:p>
          <a:p>
            <a:endParaRPr lang="en-US" sz="3500" b="1" dirty="0">
              <a:latin typeface="Arial" pitchFamily="34" charset="0"/>
              <a:cs typeface="Arial" pitchFamily="34" charset="0"/>
            </a:endParaRPr>
          </a:p>
          <a:p>
            <a:r>
              <a:rPr lang="en-US" sz="3500" b="1" dirty="0">
                <a:latin typeface="Arial" pitchFamily="34" charset="0"/>
                <a:cs typeface="Arial" pitchFamily="34" charset="0"/>
              </a:rPr>
              <a:t>Brooke Lenser &amp;Paige Grandbois (2013), IOA, MA. Greece</a:t>
            </a:r>
          </a:p>
          <a:p>
            <a:endParaRPr lang="en-US" sz="3500" b="1" dirty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44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217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PURSUING A  RESEARCH MASTERS</vt:lpstr>
      <vt:lpstr>WHY?</vt:lpstr>
      <vt:lpstr>Steps</vt:lpstr>
      <vt:lpstr>Funding</vt:lpstr>
      <vt:lpstr>Examples of SOME HKIN HONOURS Grad Stories…</vt:lpstr>
      <vt:lpstr>Non-honours students…</vt:lpstr>
    </vt:vector>
  </TitlesOfParts>
  <Company>St. Francis Xavier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PURSUING A MASTERS</dc:title>
  <dc:creator>Charlene Weaving</dc:creator>
  <cp:lastModifiedBy>Sasho MacKenzie</cp:lastModifiedBy>
  <cp:revision>13</cp:revision>
  <dcterms:created xsi:type="dcterms:W3CDTF">2011-11-28T15:23:29Z</dcterms:created>
  <dcterms:modified xsi:type="dcterms:W3CDTF">2023-10-11T13:58:23Z</dcterms:modified>
</cp:coreProperties>
</file>