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1" r:id="rId6"/>
    <p:sldId id="260" r:id="rId7"/>
    <p:sldId id="259" r:id="rId8"/>
    <p:sldId id="270" r:id="rId9"/>
    <p:sldId id="264" r:id="rId10"/>
    <p:sldId id="263" r:id="rId11"/>
    <p:sldId id="273" r:id="rId12"/>
    <p:sldId id="272" r:id="rId13"/>
    <p:sldId id="268" r:id="rId14"/>
    <p:sldId id="267" r:id="rId15"/>
    <p:sldId id="269" r:id="rId16"/>
    <p:sldId id="266" r:id="rId17"/>
    <p:sldId id="262" r:id="rId18"/>
    <p:sldId id="274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5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8DCC-EE0E-452D-B1A3-8E44B570C80F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65C1-4D10-431A-9986-10F145E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40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8DCC-EE0E-452D-B1A3-8E44B570C80F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65C1-4D10-431A-9986-10F145E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07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8DCC-EE0E-452D-B1A3-8E44B570C80F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65C1-4D10-431A-9986-10F145E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8DCC-EE0E-452D-B1A3-8E44B570C80F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65C1-4D10-431A-9986-10F145E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0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8DCC-EE0E-452D-B1A3-8E44B570C80F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65C1-4D10-431A-9986-10F145E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77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8DCC-EE0E-452D-B1A3-8E44B570C80F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65C1-4D10-431A-9986-10F145E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5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8DCC-EE0E-452D-B1A3-8E44B570C80F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65C1-4D10-431A-9986-10F145E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06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8DCC-EE0E-452D-B1A3-8E44B570C80F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65C1-4D10-431A-9986-10F145E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40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8DCC-EE0E-452D-B1A3-8E44B570C80F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65C1-4D10-431A-9986-10F145E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54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8DCC-EE0E-452D-B1A3-8E44B570C80F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65C1-4D10-431A-9986-10F145E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3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18DCC-EE0E-452D-B1A3-8E44B570C80F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D65C1-4D10-431A-9986-10F145E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73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18DCC-EE0E-452D-B1A3-8E44B570C80F}" type="datetimeFigureOut">
              <a:rPr lang="en-US" smtClean="0"/>
              <a:t>4/1/2014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D65C1-4D10-431A-9986-10F145E19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713"/>
            <a:ext cx="9177779" cy="62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5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:\fieldwork\fieldworkpictures\2003pix\2003_06_09\101-0112_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:\fieldwork\fieldworkpictures\2004pix\2004fieldworkmc\mc2004_05_18\104-0476_IM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33338"/>
            <a:ext cx="9418109" cy="706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75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susan\Pictures\myperuwithchristina\f02954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4973836" cy="66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094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:\fieldwork\fieldworkpictures\pechakucha possibilities\vlcsnap-35641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52400"/>
            <a:ext cx="94869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95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:\fieldwork\fieldworkpictures\2007pix\2007fieldwork\2007_05_28\131-3141_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8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:\fieldwork\fieldworkpictures\2003pix\2003_05_20\100-0049_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8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:\fieldwork\fieldworkpictures\2007pix\2007fieldwork\2007_05_22_02\131-3119_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59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:\fieldwork\fieldworkpictures\2004pix\2004fieldworkmc\limamay2004\104-0463_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7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:\develbookmine\finalbook\bookpix\105-0552_IM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1" y="0"/>
            <a:ext cx="8960909" cy="672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710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:\fieldwork\fieldworkpictures\annualpixofmc\Matachico_2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129382"/>
            <a:ext cx="9316509" cy="698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vincent\Documents\fieldworkmcperu\fotosmatachico2011\IMG_4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2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168" y="0"/>
            <a:ext cx="10151048" cy="6858000"/>
          </a:xfrm>
        </p:spPr>
      </p:pic>
    </p:spTree>
    <p:extLst>
      <p:ext uri="{BB962C8B-B14F-4D97-AF65-F5344CB8AC3E}">
        <p14:creationId xmlns:p14="http://schemas.microsoft.com/office/powerpoint/2010/main" val="27017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:\fieldwork\fieldworkpictures\pechakucha possibilities\131-3152_IM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2"/>
            <a:ext cx="9148762" cy="686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29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:\fieldwork\fieldworkpictures\2007pix\2007fieldwork\2007_05_31\131-3174_IM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09" y="0"/>
            <a:ext cx="9214909" cy="691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7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:\fieldwork\fieldworkpictures\pechakucha possibilities\watersequence\Two childrenwithwaterbucket199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33864"/>
            <a:ext cx="4953000" cy="742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9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:\fieldwork\fieldworkpictures\pechakucha possibilities\watersequence\Woman atcullpar199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1043252"/>
            <a:ext cx="6019800" cy="901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2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:\fieldwork\fieldworkpictures\pechakucha possibilities\106-0622_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238" y="-471488"/>
            <a:ext cx="10404476" cy="780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39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:\fieldwork\fieldworkpictures\2003pix\2003_05_26\100-0062_IM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21" y="0"/>
            <a:ext cx="9214908" cy="691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95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:\fieldwork\fieldworkpictures\scannedpix1984to2002\Scan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3769" y="0"/>
            <a:ext cx="10166522" cy="688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50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On-screen Show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STFX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STFX</dc:creator>
  <cp:lastModifiedBy>STFX</cp:lastModifiedBy>
  <cp:revision>11</cp:revision>
  <dcterms:created xsi:type="dcterms:W3CDTF">2014-03-31T18:34:30Z</dcterms:created>
  <dcterms:modified xsi:type="dcterms:W3CDTF">2014-04-01T11:57:25Z</dcterms:modified>
</cp:coreProperties>
</file>