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1" r:id="rId5"/>
    <p:sldId id="264" r:id="rId6"/>
    <p:sldId id="266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2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7DA2E-65B7-48CC-8E56-C0D4F7C62B29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0ECF1-8883-4D1B-AD7F-A961474A4C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857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97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722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70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48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92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963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57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37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940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11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093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9B074-A5D8-4A9F-BC06-8D588EEB25F8}" type="datetimeFigureOut">
              <a:rPr lang="en-CA" smtClean="0"/>
              <a:t>02/01/2012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1BF8-0EC0-45A7-85B0-B14491D7FE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88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download/en/details.aspx?id=17786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thAddWord.mp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microsoft.com/download/D/F/0/DF087781-EDEF-45E1-9FAA-18FE7CD1E7E3/microsoft%20mathematics_teacherguide.pdf" TargetMode="External"/><Relationship Id="rId2" Type="http://schemas.openxmlformats.org/officeDocument/2006/relationships/hyperlink" Target="http://www.microsoft.com/download/en/details.aspx?id=15702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IcrosoftMath4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xplore.live.com/skydrive" TargetMode="External"/><Relationship Id="rId2" Type="http://schemas.openxmlformats.org/officeDocument/2006/relationships/hyperlink" Target="http://explore.live.com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xplore.live.com/windows-live-essentials-other-programs?T1=t4&amp;os=oth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656183"/>
          </a:xfrm>
        </p:spPr>
        <p:txBody>
          <a:bodyPr/>
          <a:lstStyle/>
          <a:p>
            <a:r>
              <a:rPr lang="en-US" dirty="0" smtClean="0"/>
              <a:t>Prelude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Some Microsoft Goodies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Bernard Liengme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bliengme@stfx.ca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2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Store Student Pricing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1475656" y="1351508"/>
            <a:ext cx="567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http://www.microsoft.com/student/office/en-ca/default.aspx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96" y="2420888"/>
            <a:ext cx="804862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Word Math Add-in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467544" y="1268760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 smtClean="0">
                <a:hlinkClick r:id="rId2"/>
              </a:rPr>
              <a:t>http://www.microsoft.com/download/en/details.aspx?id=17786</a:t>
            </a:r>
            <a:endParaRPr lang="en-CA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2636912"/>
            <a:ext cx="8229600" cy="29809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  <a:cs typeface="Arial" charset="0"/>
              </a:rPr>
              <a:t>calculate numerical results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plot graphs in 2D and 3D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solve equations or inequalities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simplify algebraic expressions</a:t>
            </a: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All within a Word or One Note document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741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3688" y="206084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of Word Math Add-in</a:t>
            </a:r>
            <a:endParaRPr lang="en-CA" dirty="0"/>
          </a:p>
        </p:txBody>
      </p:sp>
      <p:sp>
        <p:nvSpPr>
          <p:cNvPr id="7" name="Regular Pentagon 6">
            <a:hlinkClick r:id="rId2" action="ppaction://hlinkfile"/>
          </p:cNvPr>
          <p:cNvSpPr/>
          <p:nvPr/>
        </p:nvSpPr>
        <p:spPr>
          <a:xfrm>
            <a:off x="3339927" y="2780928"/>
            <a:ext cx="3672408" cy="338437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Click me!</a:t>
            </a:r>
            <a:endParaRPr lang="en-CA" sz="4400" dirty="0"/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0952" y="2852936"/>
            <a:ext cx="3429000" cy="3429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7156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Microsoft Mathematics 4</a:t>
            </a:r>
            <a:br>
              <a:rPr lang="en-US" dirty="0" smtClean="0"/>
            </a:br>
            <a:r>
              <a:rPr lang="en-US" dirty="0" smtClean="0"/>
              <a:t>A software graphics calculator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1475656" y="1628800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Mathematics 4 (Msetup_X64.exe   or Msetup_X86.exe)</a:t>
            </a:r>
            <a:endParaRPr lang="en-CA" b="1" dirty="0"/>
          </a:p>
        </p:txBody>
      </p:sp>
      <p:sp>
        <p:nvSpPr>
          <p:cNvPr id="4" name="Rectangle 3"/>
          <p:cNvSpPr/>
          <p:nvPr/>
        </p:nvSpPr>
        <p:spPr>
          <a:xfrm>
            <a:off x="755576" y="2132856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hlinkClick r:id="rId2"/>
              </a:rPr>
              <a:t>http://</a:t>
            </a:r>
            <a:r>
              <a:rPr lang="en-CA" sz="2000" dirty="0" smtClean="0">
                <a:hlinkClick r:id="rId2"/>
              </a:rPr>
              <a:t>www.microsoft.com/download/en/details.aspx?id=15702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780928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Teaching Guide: </a:t>
            </a:r>
            <a:r>
              <a:rPr lang="en-US" dirty="0" smtClean="0">
                <a:hlinkClick r:id="rId3"/>
              </a:rPr>
              <a:t>http://download.microsoft.com/download/D/F/0/DF087781-EDEF-45E1-9FAA-18FE7CD1E7E3/microsoft%20mathematics_teacherguide.pdf</a:t>
            </a:r>
            <a:endParaRPr lang="en-CA" dirty="0"/>
          </a:p>
        </p:txBody>
      </p:sp>
      <p:sp>
        <p:nvSpPr>
          <p:cNvPr id="7" name="Sun 6">
            <a:hlinkClick r:id="rId4" action="ppaction://hlinkfile"/>
          </p:cNvPr>
          <p:cNvSpPr/>
          <p:nvPr/>
        </p:nvSpPr>
        <p:spPr>
          <a:xfrm>
            <a:off x="3131840" y="3933056"/>
            <a:ext cx="2304256" cy="20882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Movie time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49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into the cloud….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00808"/>
            <a:ext cx="65527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Windows Live </a:t>
            </a:r>
          </a:p>
          <a:p>
            <a:r>
              <a:rPr lang="en-US" dirty="0" smtClean="0"/>
              <a:t>This is the email client in Windows 7  </a:t>
            </a:r>
          </a:p>
          <a:p>
            <a:r>
              <a:rPr lang="en-US" dirty="0">
                <a:hlinkClick r:id="rId2"/>
              </a:rPr>
              <a:t>http://explore.live.com/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</a:t>
            </a:r>
            <a:r>
              <a:rPr lang="en-US" smtClean="0"/>
              <a:t>there is </a:t>
            </a:r>
            <a:r>
              <a:rPr lang="en-US" dirty="0" smtClean="0"/>
              <a:t>more….</a:t>
            </a:r>
          </a:p>
          <a:p>
            <a:endParaRPr lang="en-US" dirty="0" smtClean="0"/>
          </a:p>
          <a:p>
            <a:r>
              <a:rPr lang="en-US" dirty="0" smtClean="0"/>
              <a:t>SkyDrive is a place where you can store up to 25 GB of files; get at them any time, anywhere.  Save place to store. Handy when you are away from your desk (your campus) and need a file. </a:t>
            </a:r>
          </a:p>
          <a:p>
            <a:r>
              <a:rPr lang="en-US" dirty="0">
                <a:hlinkClick r:id="rId3"/>
              </a:rPr>
              <a:t>http://explore.live.com/skydrive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Widows Live Mesh</a:t>
            </a:r>
          </a:p>
          <a:p>
            <a:r>
              <a:rPr lang="en-US" dirty="0" smtClean="0"/>
              <a:t>I keep a number of folder synched on three computers – main desktop, laptop and back-up desktop. Not sure if you can synch your university H drive.</a:t>
            </a:r>
            <a:endParaRPr lang="en-US" dirty="0"/>
          </a:p>
          <a:p>
            <a:r>
              <a:rPr lang="en-CA" dirty="0">
                <a:hlinkClick r:id="rId4"/>
              </a:rPr>
              <a:t>http://explore.live.com/windows-live-essentials-other-programs?T1=t4&amp;os=other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39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182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Prelude</vt:lpstr>
      <vt:lpstr>Microsoft Store Student Pricing</vt:lpstr>
      <vt:lpstr>Microsoft Word Math Add-in</vt:lpstr>
      <vt:lpstr>PowerPoint Presentation</vt:lpstr>
      <vt:lpstr>Microsoft Mathematics 4 A software graphics calculator</vt:lpstr>
      <vt:lpstr>And into the cloud….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Prelude</dc:title>
  <dc:creator>Bernard Liengme</dc:creator>
  <cp:lastModifiedBy>Bernard Liengme</cp:lastModifiedBy>
  <cp:revision>22</cp:revision>
  <dcterms:created xsi:type="dcterms:W3CDTF">2011-10-17T13:28:03Z</dcterms:created>
  <dcterms:modified xsi:type="dcterms:W3CDTF">2012-01-02T13:48:33Z</dcterms:modified>
</cp:coreProperties>
</file>