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28" r:id="rId3"/>
    <p:sldId id="329" r:id="rId4"/>
    <p:sldId id="257" r:id="rId5"/>
    <p:sldId id="258" r:id="rId6"/>
    <p:sldId id="330" r:id="rId7"/>
    <p:sldId id="332" r:id="rId8"/>
    <p:sldId id="333" r:id="rId9"/>
    <p:sldId id="331" r:id="rId10"/>
    <p:sldId id="337" r:id="rId11"/>
    <p:sldId id="338" r:id="rId12"/>
    <p:sldId id="339" r:id="rId13"/>
    <p:sldId id="340" r:id="rId14"/>
    <p:sldId id="261" r:id="rId15"/>
    <p:sldId id="272" r:id="rId16"/>
    <p:sldId id="341" r:id="rId17"/>
    <p:sldId id="342" r:id="rId18"/>
    <p:sldId id="263" r:id="rId19"/>
    <p:sldId id="264" r:id="rId20"/>
    <p:sldId id="343" r:id="rId21"/>
    <p:sldId id="344" r:id="rId22"/>
    <p:sldId id="345" r:id="rId23"/>
    <p:sldId id="346" r:id="rId24"/>
    <p:sldId id="347" r:id="rId25"/>
    <p:sldId id="353" r:id="rId26"/>
    <p:sldId id="354" r:id="rId27"/>
    <p:sldId id="355" r:id="rId28"/>
    <p:sldId id="356" r:id="rId29"/>
    <p:sldId id="352" r:id="rId30"/>
    <p:sldId id="278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BA0290-5D9A-4A6C-BBE7-40EF5CFCCA5D}" v="733" dt="2023-07-10T18:31:36.1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a Taylor" userId="d34804c5-22df-44d4-9d0c-c3f9d0240d23" providerId="ADAL" clId="{55BA0290-5D9A-4A6C-BBE7-40EF5CFCCA5D}"/>
    <pc:docChg chg="undo redo custSel addSld delSld modSld">
      <pc:chgData name="Tara Taylor" userId="d34804c5-22df-44d4-9d0c-c3f9d0240d23" providerId="ADAL" clId="{55BA0290-5D9A-4A6C-BBE7-40EF5CFCCA5D}" dt="2023-07-19T16:58:16.101" v="3331" actId="207"/>
      <pc:docMkLst>
        <pc:docMk/>
      </pc:docMkLst>
      <pc:sldChg chg="addSp delSp modSp mod setBg">
        <pc:chgData name="Tara Taylor" userId="d34804c5-22df-44d4-9d0c-c3f9d0240d23" providerId="ADAL" clId="{55BA0290-5D9A-4A6C-BBE7-40EF5CFCCA5D}" dt="2023-06-30T19:39:34.182" v="158" actId="20577"/>
        <pc:sldMkLst>
          <pc:docMk/>
          <pc:sldMk cId="3493535977" sldId="256"/>
        </pc:sldMkLst>
        <pc:spChg chg="mod">
          <ac:chgData name="Tara Taylor" userId="d34804c5-22df-44d4-9d0c-c3f9d0240d23" providerId="ADAL" clId="{55BA0290-5D9A-4A6C-BBE7-40EF5CFCCA5D}" dt="2023-06-30T19:38:56.809" v="103" actId="26606"/>
          <ac:spMkLst>
            <pc:docMk/>
            <pc:sldMk cId="3493535977" sldId="256"/>
            <ac:spMk id="2" creationId="{00000000-0000-0000-0000-000000000000}"/>
          </ac:spMkLst>
        </pc:spChg>
        <pc:spChg chg="mod">
          <ac:chgData name="Tara Taylor" userId="d34804c5-22df-44d4-9d0c-c3f9d0240d23" providerId="ADAL" clId="{55BA0290-5D9A-4A6C-BBE7-40EF5CFCCA5D}" dt="2023-06-30T19:39:34.182" v="158" actId="20577"/>
          <ac:spMkLst>
            <pc:docMk/>
            <pc:sldMk cId="3493535977" sldId="256"/>
            <ac:spMk id="3" creationId="{00000000-0000-0000-0000-000000000000}"/>
          </ac:spMkLst>
        </pc:spChg>
        <pc:spChg chg="mod ord">
          <ac:chgData name="Tara Taylor" userId="d34804c5-22df-44d4-9d0c-c3f9d0240d23" providerId="ADAL" clId="{55BA0290-5D9A-4A6C-BBE7-40EF5CFCCA5D}" dt="2023-06-30T19:39:20.087" v="132" actId="1076"/>
          <ac:spMkLst>
            <pc:docMk/>
            <pc:sldMk cId="3493535977" sldId="256"/>
            <ac:spMk id="4" creationId="{00000000-0000-0000-0000-000000000000}"/>
          </ac:spMkLst>
        </pc:spChg>
        <pc:spChg chg="add">
          <ac:chgData name="Tara Taylor" userId="d34804c5-22df-44d4-9d0c-c3f9d0240d23" providerId="ADAL" clId="{55BA0290-5D9A-4A6C-BBE7-40EF5CFCCA5D}" dt="2023-06-30T19:38:56.809" v="103" actId="26606"/>
          <ac:spMkLst>
            <pc:docMk/>
            <pc:sldMk cId="3493535977" sldId="256"/>
            <ac:spMk id="11" creationId="{8A94871E-96FC-4ADE-815B-41A636E34F1A}"/>
          </ac:spMkLst>
        </pc:spChg>
        <pc:spChg chg="add">
          <ac:chgData name="Tara Taylor" userId="d34804c5-22df-44d4-9d0c-c3f9d0240d23" providerId="ADAL" clId="{55BA0290-5D9A-4A6C-BBE7-40EF5CFCCA5D}" dt="2023-06-30T19:38:56.809" v="103" actId="26606"/>
          <ac:spMkLst>
            <pc:docMk/>
            <pc:sldMk cId="3493535977" sldId="256"/>
            <ac:spMk id="13" creationId="{3FCFB1DE-0B7E-48CC-BA90-B2AB0889F9D6}"/>
          </ac:spMkLst>
        </pc:spChg>
        <pc:picChg chg="del">
          <ac:chgData name="Tara Taylor" userId="d34804c5-22df-44d4-9d0c-c3f9d0240d23" providerId="ADAL" clId="{55BA0290-5D9A-4A6C-BBE7-40EF5CFCCA5D}" dt="2023-06-30T19:36:46.197" v="101" actId="478"/>
          <ac:picMkLst>
            <pc:docMk/>
            <pc:sldMk cId="3493535977" sldId="256"/>
            <ac:picMk id="5" creationId="{00000000-0000-0000-0000-000000000000}"/>
          </ac:picMkLst>
        </pc:picChg>
        <pc:picChg chg="add mod">
          <ac:chgData name="Tara Taylor" userId="d34804c5-22df-44d4-9d0c-c3f9d0240d23" providerId="ADAL" clId="{55BA0290-5D9A-4A6C-BBE7-40EF5CFCCA5D}" dt="2023-06-30T19:39:01.087" v="104" actId="1076"/>
          <ac:picMkLst>
            <pc:docMk/>
            <pc:sldMk cId="3493535977" sldId="256"/>
            <ac:picMk id="6" creationId="{ABB863EC-0262-B5F8-D4AF-A09EA5CA0894}"/>
          </ac:picMkLst>
        </pc:picChg>
      </pc:sldChg>
      <pc:sldChg chg="addSp delSp modSp mod setBg">
        <pc:chgData name="Tara Taylor" userId="d34804c5-22df-44d4-9d0c-c3f9d0240d23" providerId="ADAL" clId="{55BA0290-5D9A-4A6C-BBE7-40EF5CFCCA5D}" dt="2023-07-10T18:32:22.737" v="3330" actId="255"/>
        <pc:sldMkLst>
          <pc:docMk/>
          <pc:sldMk cId="3946963022" sldId="257"/>
        </pc:sldMkLst>
        <pc:spChg chg="mod">
          <ac:chgData name="Tara Taylor" userId="d34804c5-22df-44d4-9d0c-c3f9d0240d23" providerId="ADAL" clId="{55BA0290-5D9A-4A6C-BBE7-40EF5CFCCA5D}" dt="2023-07-10T18:32:12.999" v="3328" actId="26606"/>
          <ac:spMkLst>
            <pc:docMk/>
            <pc:sldMk cId="3946963022" sldId="257"/>
            <ac:spMk id="2" creationId="{00000000-0000-0000-0000-000000000000}"/>
          </ac:spMkLst>
        </pc:spChg>
        <pc:spChg chg="mod">
          <ac:chgData name="Tara Taylor" userId="d34804c5-22df-44d4-9d0c-c3f9d0240d23" providerId="ADAL" clId="{55BA0290-5D9A-4A6C-BBE7-40EF5CFCCA5D}" dt="2023-07-10T18:32:22.737" v="3330" actId="255"/>
          <ac:spMkLst>
            <pc:docMk/>
            <pc:sldMk cId="3946963022" sldId="257"/>
            <ac:spMk id="5" creationId="{00000000-0000-0000-0000-000000000000}"/>
          </ac:spMkLst>
        </pc:spChg>
        <pc:spChg chg="add del">
          <ac:chgData name="Tara Taylor" userId="d34804c5-22df-44d4-9d0c-c3f9d0240d23" providerId="ADAL" clId="{55BA0290-5D9A-4A6C-BBE7-40EF5CFCCA5D}" dt="2023-07-10T18:31:42.299" v="3321" actId="26606"/>
          <ac:spMkLst>
            <pc:docMk/>
            <pc:sldMk cId="3946963022" sldId="257"/>
            <ac:spMk id="13" creationId="{352BEC0E-22F8-46D0-9632-375DB541B06C}"/>
          </ac:spMkLst>
        </pc:spChg>
        <pc:spChg chg="add del">
          <ac:chgData name="Tara Taylor" userId="d34804c5-22df-44d4-9d0c-c3f9d0240d23" providerId="ADAL" clId="{55BA0290-5D9A-4A6C-BBE7-40EF5CFCCA5D}" dt="2023-07-10T18:31:42.299" v="3321" actId="26606"/>
          <ac:spMkLst>
            <pc:docMk/>
            <pc:sldMk cId="3946963022" sldId="257"/>
            <ac:spMk id="15" creationId="{3FCFB1DE-0B7E-48CC-BA90-B2AB0889F9D6}"/>
          </ac:spMkLst>
        </pc:spChg>
        <pc:spChg chg="add del">
          <ac:chgData name="Tara Taylor" userId="d34804c5-22df-44d4-9d0c-c3f9d0240d23" providerId="ADAL" clId="{55BA0290-5D9A-4A6C-BBE7-40EF5CFCCA5D}" dt="2023-07-10T18:32:12.999" v="3328" actId="26606"/>
          <ac:spMkLst>
            <pc:docMk/>
            <pc:sldMk cId="3946963022" sldId="257"/>
            <ac:spMk id="20" creationId="{2B97F24A-32CE-4C1C-A50D-3016B394DCFB}"/>
          </ac:spMkLst>
        </pc:spChg>
        <pc:spChg chg="add del">
          <ac:chgData name="Tara Taylor" userId="d34804c5-22df-44d4-9d0c-c3f9d0240d23" providerId="ADAL" clId="{55BA0290-5D9A-4A6C-BBE7-40EF5CFCCA5D}" dt="2023-07-10T18:32:12.999" v="3328" actId="26606"/>
          <ac:spMkLst>
            <pc:docMk/>
            <pc:sldMk cId="3946963022" sldId="257"/>
            <ac:spMk id="22" creationId="{CD8B4F24-440B-49E9-B85D-733523DC064B}"/>
          </ac:spMkLst>
        </pc:spChg>
        <pc:spChg chg="add">
          <ac:chgData name="Tara Taylor" userId="d34804c5-22df-44d4-9d0c-c3f9d0240d23" providerId="ADAL" clId="{55BA0290-5D9A-4A6C-BBE7-40EF5CFCCA5D}" dt="2023-07-10T18:32:12.999" v="3328" actId="26606"/>
          <ac:spMkLst>
            <pc:docMk/>
            <pc:sldMk cId="3946963022" sldId="257"/>
            <ac:spMk id="27" creationId="{743AA782-23D1-4521-8CAD-47662984AA08}"/>
          </ac:spMkLst>
        </pc:spChg>
        <pc:spChg chg="add">
          <ac:chgData name="Tara Taylor" userId="d34804c5-22df-44d4-9d0c-c3f9d0240d23" providerId="ADAL" clId="{55BA0290-5D9A-4A6C-BBE7-40EF5CFCCA5D}" dt="2023-07-10T18:32:12.999" v="3328" actId="26606"/>
          <ac:spMkLst>
            <pc:docMk/>
            <pc:sldMk cId="3946963022" sldId="257"/>
            <ac:spMk id="29" creationId="{71877DBC-BB60-40F0-AC93-2ACDBAAE60CE}"/>
          </ac:spMkLst>
        </pc:spChg>
        <pc:picChg chg="mod ord">
          <ac:chgData name="Tara Taylor" userId="d34804c5-22df-44d4-9d0c-c3f9d0240d23" providerId="ADAL" clId="{55BA0290-5D9A-4A6C-BBE7-40EF5CFCCA5D}" dt="2023-07-10T18:32:12.999" v="3328" actId="26606"/>
          <ac:picMkLst>
            <pc:docMk/>
            <pc:sldMk cId="3946963022" sldId="257"/>
            <ac:picMk id="6" creationId="{00000000-0000-0000-0000-000000000000}"/>
          </ac:picMkLst>
        </pc:picChg>
        <pc:picChg chg="del mod">
          <ac:chgData name="Tara Taylor" userId="d34804c5-22df-44d4-9d0c-c3f9d0240d23" providerId="ADAL" clId="{55BA0290-5D9A-4A6C-BBE7-40EF5CFCCA5D}" dt="2023-07-10T18:31:38.299" v="3320" actId="478"/>
          <ac:picMkLst>
            <pc:docMk/>
            <pc:sldMk cId="3946963022" sldId="257"/>
            <ac:picMk id="8" creationId="{00000000-0000-0000-0000-000000000000}"/>
          </ac:picMkLst>
        </pc:picChg>
      </pc:sldChg>
      <pc:sldChg chg="addSp delSp modSp mod setBg modNotesTx">
        <pc:chgData name="Tara Taylor" userId="d34804c5-22df-44d4-9d0c-c3f9d0240d23" providerId="ADAL" clId="{55BA0290-5D9A-4A6C-BBE7-40EF5CFCCA5D}" dt="2023-07-10T18:02:27.695" v="3196" actId="255"/>
        <pc:sldMkLst>
          <pc:docMk/>
          <pc:sldMk cId="421825161" sldId="258"/>
        </pc:sldMkLst>
        <pc:spChg chg="mod">
          <ac:chgData name="Tara Taylor" userId="d34804c5-22df-44d4-9d0c-c3f9d0240d23" providerId="ADAL" clId="{55BA0290-5D9A-4A6C-BBE7-40EF5CFCCA5D}" dt="2023-07-10T18:01:38.892" v="3190" actId="26606"/>
          <ac:spMkLst>
            <pc:docMk/>
            <pc:sldMk cId="421825161" sldId="258"/>
            <ac:spMk id="2" creationId="{00000000-0000-0000-0000-000000000000}"/>
          </ac:spMkLst>
        </pc:spChg>
        <pc:spChg chg="mod">
          <ac:chgData name="Tara Taylor" userId="d34804c5-22df-44d4-9d0c-c3f9d0240d23" providerId="ADAL" clId="{55BA0290-5D9A-4A6C-BBE7-40EF5CFCCA5D}" dt="2023-07-10T18:02:27.695" v="3196" actId="255"/>
          <ac:spMkLst>
            <pc:docMk/>
            <pc:sldMk cId="421825161" sldId="258"/>
            <ac:spMk id="4" creationId="{00000000-0000-0000-0000-000000000000}"/>
          </ac:spMkLst>
        </pc:spChg>
        <pc:spChg chg="add del">
          <ac:chgData name="Tara Taylor" userId="d34804c5-22df-44d4-9d0c-c3f9d0240d23" providerId="ADAL" clId="{55BA0290-5D9A-4A6C-BBE7-40EF5CFCCA5D}" dt="2023-06-30T20:03:17.524" v="356" actId="26606"/>
          <ac:spMkLst>
            <pc:docMk/>
            <pc:sldMk cId="421825161" sldId="258"/>
            <ac:spMk id="7" creationId="{2550BE34-C2B8-49B8-8519-67A8CAD51AE9}"/>
          </ac:spMkLst>
        </pc:spChg>
        <pc:spChg chg="add del">
          <ac:chgData name="Tara Taylor" userId="d34804c5-22df-44d4-9d0c-c3f9d0240d23" providerId="ADAL" clId="{55BA0290-5D9A-4A6C-BBE7-40EF5CFCCA5D}" dt="2023-06-30T20:03:17.524" v="356" actId="26606"/>
          <ac:spMkLst>
            <pc:docMk/>
            <pc:sldMk cId="421825161" sldId="258"/>
            <ac:spMk id="8" creationId="{A7457DD9-5A45-400A-AB4B-4B4EDECA25F1}"/>
          </ac:spMkLst>
        </pc:spChg>
        <pc:spChg chg="add del">
          <ac:chgData name="Tara Taylor" userId="d34804c5-22df-44d4-9d0c-c3f9d0240d23" providerId="ADAL" clId="{55BA0290-5D9A-4A6C-BBE7-40EF5CFCCA5D}" dt="2023-07-10T18:01:38.889" v="3189" actId="26606"/>
          <ac:spMkLst>
            <pc:docMk/>
            <pc:sldMk cId="421825161" sldId="258"/>
            <ac:spMk id="9" creationId="{A8908DB7-C3A6-4FCB-9820-CEE02B398C4A}"/>
          </ac:spMkLst>
        </pc:spChg>
        <pc:spChg chg="add del">
          <ac:chgData name="Tara Taylor" userId="d34804c5-22df-44d4-9d0c-c3f9d0240d23" providerId="ADAL" clId="{55BA0290-5D9A-4A6C-BBE7-40EF5CFCCA5D}" dt="2023-06-30T20:02:59.072" v="352" actId="26606"/>
          <ac:spMkLst>
            <pc:docMk/>
            <pc:sldMk cId="421825161" sldId="258"/>
            <ac:spMk id="10" creationId="{743AA782-23D1-4521-8CAD-47662984AA08}"/>
          </ac:spMkLst>
        </pc:spChg>
        <pc:spChg chg="add del">
          <ac:chgData name="Tara Taylor" userId="d34804c5-22df-44d4-9d0c-c3f9d0240d23" providerId="ADAL" clId="{55BA0290-5D9A-4A6C-BBE7-40EF5CFCCA5D}" dt="2023-07-10T18:01:38.889" v="3189" actId="26606"/>
          <ac:spMkLst>
            <pc:docMk/>
            <pc:sldMk cId="421825161" sldId="258"/>
            <ac:spMk id="11" creationId="{535742DD-1B16-4E9D-B715-0D74B4574A68}"/>
          </ac:spMkLst>
        </pc:spChg>
        <pc:spChg chg="add del">
          <ac:chgData name="Tara Taylor" userId="d34804c5-22df-44d4-9d0c-c3f9d0240d23" providerId="ADAL" clId="{55BA0290-5D9A-4A6C-BBE7-40EF5CFCCA5D}" dt="2023-06-30T20:02:59.072" v="352" actId="26606"/>
          <ac:spMkLst>
            <pc:docMk/>
            <pc:sldMk cId="421825161" sldId="258"/>
            <ac:spMk id="12" creationId="{71877DBC-BB60-40F0-AC93-2ACDBAAE60CE}"/>
          </ac:spMkLst>
        </pc:spChg>
        <pc:spChg chg="add">
          <ac:chgData name="Tara Taylor" userId="d34804c5-22df-44d4-9d0c-c3f9d0240d23" providerId="ADAL" clId="{55BA0290-5D9A-4A6C-BBE7-40EF5CFCCA5D}" dt="2023-07-10T18:01:38.892" v="3190" actId="26606"/>
          <ac:spMkLst>
            <pc:docMk/>
            <pc:sldMk cId="421825161" sldId="258"/>
            <ac:spMk id="13" creationId="{32AEEBC8-9D30-42EF-95F2-386C2653FBF0}"/>
          </ac:spMkLst>
        </pc:spChg>
        <pc:spChg chg="add del">
          <ac:chgData name="Tara Taylor" userId="d34804c5-22df-44d4-9d0c-c3f9d0240d23" providerId="ADAL" clId="{55BA0290-5D9A-4A6C-BBE7-40EF5CFCCA5D}" dt="2023-06-30T20:03:17.524" v="356" actId="26606"/>
          <ac:spMkLst>
            <pc:docMk/>
            <pc:sldMk cId="421825161" sldId="258"/>
            <ac:spMk id="14" creationId="{441CF7D6-A660-431A-B0BB-140A0D5556B6}"/>
          </ac:spMkLst>
        </pc:spChg>
        <pc:spChg chg="add">
          <ac:chgData name="Tara Taylor" userId="d34804c5-22df-44d4-9d0c-c3f9d0240d23" providerId="ADAL" clId="{55BA0290-5D9A-4A6C-BBE7-40EF5CFCCA5D}" dt="2023-07-10T18:01:38.892" v="3190" actId="26606"/>
          <ac:spMkLst>
            <pc:docMk/>
            <pc:sldMk cId="421825161" sldId="258"/>
            <ac:spMk id="15" creationId="{2E92FA66-67D7-4CB4-94D3-E643A9AD4757}"/>
          </ac:spMkLst>
        </pc:spChg>
        <pc:spChg chg="add del">
          <ac:chgData name="Tara Taylor" userId="d34804c5-22df-44d4-9d0c-c3f9d0240d23" providerId="ADAL" clId="{55BA0290-5D9A-4A6C-BBE7-40EF5CFCCA5D}" dt="2023-06-30T20:03:17.524" v="356" actId="26606"/>
          <ac:spMkLst>
            <pc:docMk/>
            <pc:sldMk cId="421825161" sldId="258"/>
            <ac:spMk id="16" creationId="{0570A85B-3810-4F95-97B0-CBF4CCDB381C}"/>
          </ac:spMkLst>
        </pc:spChg>
        <pc:spChg chg="add del">
          <ac:chgData name="Tara Taylor" userId="d34804c5-22df-44d4-9d0c-c3f9d0240d23" providerId="ADAL" clId="{55BA0290-5D9A-4A6C-BBE7-40EF5CFCCA5D}" dt="2023-06-30T20:03:45.681" v="358" actId="26606"/>
          <ac:spMkLst>
            <pc:docMk/>
            <pc:sldMk cId="421825161" sldId="258"/>
            <ac:spMk id="18" creationId="{700E0F77-E936-4985-B7B1-B9823486AC33}"/>
          </ac:spMkLst>
        </pc:spChg>
        <pc:spChg chg="add del">
          <ac:chgData name="Tara Taylor" userId="d34804c5-22df-44d4-9d0c-c3f9d0240d23" providerId="ADAL" clId="{55BA0290-5D9A-4A6C-BBE7-40EF5CFCCA5D}" dt="2023-06-30T20:03:45.681" v="358" actId="26606"/>
          <ac:spMkLst>
            <pc:docMk/>
            <pc:sldMk cId="421825161" sldId="258"/>
            <ac:spMk id="19" creationId="{95C8260E-968F-44E8-A823-ABB431311926}"/>
          </ac:spMkLst>
        </pc:spChg>
        <pc:spChg chg="add del">
          <ac:chgData name="Tara Taylor" userId="d34804c5-22df-44d4-9d0c-c3f9d0240d23" providerId="ADAL" clId="{55BA0290-5D9A-4A6C-BBE7-40EF5CFCCA5D}" dt="2023-06-30T20:03:45.681" v="358" actId="26606"/>
          <ac:spMkLst>
            <pc:docMk/>
            <pc:sldMk cId="421825161" sldId="258"/>
            <ac:spMk id="20" creationId="{2C1BBA94-3F40-40AA-8BB9-E69E25E537C1}"/>
          </ac:spMkLst>
        </pc:spChg>
        <pc:spChg chg="add del">
          <ac:chgData name="Tara Taylor" userId="d34804c5-22df-44d4-9d0c-c3f9d0240d23" providerId="ADAL" clId="{55BA0290-5D9A-4A6C-BBE7-40EF5CFCCA5D}" dt="2023-06-30T20:03:45.681" v="358" actId="26606"/>
          <ac:spMkLst>
            <pc:docMk/>
            <pc:sldMk cId="421825161" sldId="258"/>
            <ac:spMk id="21" creationId="{FE43805F-24A6-46A4-B19B-54F28347355C}"/>
          </ac:spMkLst>
        </pc:spChg>
        <pc:picChg chg="mod ord">
          <ac:chgData name="Tara Taylor" userId="d34804c5-22df-44d4-9d0c-c3f9d0240d23" providerId="ADAL" clId="{55BA0290-5D9A-4A6C-BBE7-40EF5CFCCA5D}" dt="2023-07-10T18:02:15.448" v="3194" actId="1076"/>
          <ac:picMkLst>
            <pc:docMk/>
            <pc:sldMk cId="421825161" sldId="258"/>
            <ac:picMk id="5" creationId="{00000000-0000-0000-0000-000000000000}"/>
          </ac:picMkLst>
        </pc:picChg>
      </pc:sldChg>
      <pc:sldChg chg="del">
        <pc:chgData name="Tara Taylor" userId="d34804c5-22df-44d4-9d0c-c3f9d0240d23" providerId="ADAL" clId="{55BA0290-5D9A-4A6C-BBE7-40EF5CFCCA5D}" dt="2023-07-04T16:34:13.349" v="991" actId="47"/>
        <pc:sldMkLst>
          <pc:docMk/>
          <pc:sldMk cId="164822365" sldId="259"/>
        </pc:sldMkLst>
      </pc:sldChg>
      <pc:sldChg chg="del">
        <pc:chgData name="Tara Taylor" userId="d34804c5-22df-44d4-9d0c-c3f9d0240d23" providerId="ADAL" clId="{55BA0290-5D9A-4A6C-BBE7-40EF5CFCCA5D}" dt="2023-07-10T17:05:14.914" v="1836" actId="47"/>
        <pc:sldMkLst>
          <pc:docMk/>
          <pc:sldMk cId="373418280" sldId="260"/>
        </pc:sldMkLst>
      </pc:sldChg>
      <pc:sldChg chg="addSp modSp mod setBg">
        <pc:chgData name="Tara Taylor" userId="d34804c5-22df-44d4-9d0c-c3f9d0240d23" providerId="ADAL" clId="{55BA0290-5D9A-4A6C-BBE7-40EF5CFCCA5D}" dt="2023-07-10T17:04:28.244" v="1835" actId="255"/>
        <pc:sldMkLst>
          <pc:docMk/>
          <pc:sldMk cId="2792407079" sldId="261"/>
        </pc:sldMkLst>
        <pc:spChg chg="mod">
          <ac:chgData name="Tara Taylor" userId="d34804c5-22df-44d4-9d0c-c3f9d0240d23" providerId="ADAL" clId="{55BA0290-5D9A-4A6C-BBE7-40EF5CFCCA5D}" dt="2023-07-10T17:02:53.692" v="1825" actId="26606"/>
          <ac:spMkLst>
            <pc:docMk/>
            <pc:sldMk cId="2792407079" sldId="261"/>
            <ac:spMk id="2" creationId="{00000000-0000-0000-0000-000000000000}"/>
          </ac:spMkLst>
        </pc:spChg>
        <pc:spChg chg="mod">
          <ac:chgData name="Tara Taylor" userId="d34804c5-22df-44d4-9d0c-c3f9d0240d23" providerId="ADAL" clId="{55BA0290-5D9A-4A6C-BBE7-40EF5CFCCA5D}" dt="2023-07-10T17:04:28.244" v="1835" actId="255"/>
          <ac:spMkLst>
            <pc:docMk/>
            <pc:sldMk cId="2792407079" sldId="261"/>
            <ac:spMk id="4" creationId="{00000000-0000-0000-0000-000000000000}"/>
          </ac:spMkLst>
        </pc:spChg>
        <pc:spChg chg="add">
          <ac:chgData name="Tara Taylor" userId="d34804c5-22df-44d4-9d0c-c3f9d0240d23" providerId="ADAL" clId="{55BA0290-5D9A-4A6C-BBE7-40EF5CFCCA5D}" dt="2023-07-10T17:02:53.692" v="1825" actId="26606"/>
          <ac:spMkLst>
            <pc:docMk/>
            <pc:sldMk cId="2792407079" sldId="261"/>
            <ac:spMk id="10" creationId="{A8908DB7-C3A6-4FCB-9820-CEE02B398C4A}"/>
          </ac:spMkLst>
        </pc:spChg>
        <pc:spChg chg="add">
          <ac:chgData name="Tara Taylor" userId="d34804c5-22df-44d4-9d0c-c3f9d0240d23" providerId="ADAL" clId="{55BA0290-5D9A-4A6C-BBE7-40EF5CFCCA5D}" dt="2023-07-10T17:02:53.692" v="1825" actId="26606"/>
          <ac:spMkLst>
            <pc:docMk/>
            <pc:sldMk cId="2792407079" sldId="261"/>
            <ac:spMk id="12" creationId="{535742DD-1B16-4E9D-B715-0D74B4574A68}"/>
          </ac:spMkLst>
        </pc:spChg>
        <pc:picChg chg="mod">
          <ac:chgData name="Tara Taylor" userId="d34804c5-22df-44d4-9d0c-c3f9d0240d23" providerId="ADAL" clId="{55BA0290-5D9A-4A6C-BBE7-40EF5CFCCA5D}" dt="2023-07-10T17:03:10.018" v="1826" actId="1076"/>
          <ac:picMkLst>
            <pc:docMk/>
            <pc:sldMk cId="2792407079" sldId="261"/>
            <ac:picMk id="5" creationId="{00000000-0000-0000-0000-000000000000}"/>
          </ac:picMkLst>
        </pc:picChg>
      </pc:sldChg>
      <pc:sldChg chg="del">
        <pc:chgData name="Tara Taylor" userId="d34804c5-22df-44d4-9d0c-c3f9d0240d23" providerId="ADAL" clId="{55BA0290-5D9A-4A6C-BBE7-40EF5CFCCA5D}" dt="2023-07-10T17:12:49.442" v="2275" actId="47"/>
        <pc:sldMkLst>
          <pc:docMk/>
          <pc:sldMk cId="4130487351" sldId="262"/>
        </pc:sldMkLst>
      </pc:sldChg>
      <pc:sldChg chg="addSp modSp mod setBg">
        <pc:chgData name="Tara Taylor" userId="d34804c5-22df-44d4-9d0c-c3f9d0240d23" providerId="ADAL" clId="{55BA0290-5D9A-4A6C-BBE7-40EF5CFCCA5D}" dt="2023-07-10T17:34:50.690" v="2652" actId="5793"/>
        <pc:sldMkLst>
          <pc:docMk/>
          <pc:sldMk cId="2929629735" sldId="263"/>
        </pc:sldMkLst>
        <pc:spChg chg="mod">
          <ac:chgData name="Tara Taylor" userId="d34804c5-22df-44d4-9d0c-c3f9d0240d23" providerId="ADAL" clId="{55BA0290-5D9A-4A6C-BBE7-40EF5CFCCA5D}" dt="2023-07-10T17:34:31.650" v="2649" actId="26606"/>
          <ac:spMkLst>
            <pc:docMk/>
            <pc:sldMk cId="2929629735" sldId="263"/>
            <ac:spMk id="4" creationId="{00000000-0000-0000-0000-000000000000}"/>
          </ac:spMkLst>
        </pc:spChg>
        <pc:spChg chg="mod">
          <ac:chgData name="Tara Taylor" userId="d34804c5-22df-44d4-9d0c-c3f9d0240d23" providerId="ADAL" clId="{55BA0290-5D9A-4A6C-BBE7-40EF5CFCCA5D}" dt="2023-07-10T17:34:50.690" v="2652" actId="5793"/>
          <ac:spMkLst>
            <pc:docMk/>
            <pc:sldMk cId="2929629735" sldId="263"/>
            <ac:spMk id="6" creationId="{00000000-0000-0000-0000-000000000000}"/>
          </ac:spMkLst>
        </pc:spChg>
        <pc:spChg chg="add">
          <ac:chgData name="Tara Taylor" userId="d34804c5-22df-44d4-9d0c-c3f9d0240d23" providerId="ADAL" clId="{55BA0290-5D9A-4A6C-BBE7-40EF5CFCCA5D}" dt="2023-07-10T17:34:31.650" v="2649" actId="26606"/>
          <ac:spMkLst>
            <pc:docMk/>
            <pc:sldMk cId="2929629735" sldId="263"/>
            <ac:spMk id="12" creationId="{2B97F24A-32CE-4C1C-A50D-3016B394DCFB}"/>
          </ac:spMkLst>
        </pc:spChg>
        <pc:spChg chg="add">
          <ac:chgData name="Tara Taylor" userId="d34804c5-22df-44d4-9d0c-c3f9d0240d23" providerId="ADAL" clId="{55BA0290-5D9A-4A6C-BBE7-40EF5CFCCA5D}" dt="2023-07-10T17:34:31.650" v="2649" actId="26606"/>
          <ac:spMkLst>
            <pc:docMk/>
            <pc:sldMk cId="2929629735" sldId="263"/>
            <ac:spMk id="14" creationId="{CD8B4F24-440B-49E9-B85D-733523DC064B}"/>
          </ac:spMkLst>
        </pc:spChg>
        <pc:picChg chg="mod ord">
          <ac:chgData name="Tara Taylor" userId="d34804c5-22df-44d4-9d0c-c3f9d0240d23" providerId="ADAL" clId="{55BA0290-5D9A-4A6C-BBE7-40EF5CFCCA5D}" dt="2023-07-10T17:34:31.650" v="2649" actId="26606"/>
          <ac:picMkLst>
            <pc:docMk/>
            <pc:sldMk cId="2929629735" sldId="263"/>
            <ac:picMk id="7" creationId="{00000000-0000-0000-0000-000000000000}"/>
          </ac:picMkLst>
        </pc:picChg>
      </pc:sldChg>
      <pc:sldChg chg="addSp delSp modSp mod setBg">
        <pc:chgData name="Tara Taylor" userId="d34804c5-22df-44d4-9d0c-c3f9d0240d23" providerId="ADAL" clId="{55BA0290-5D9A-4A6C-BBE7-40EF5CFCCA5D}" dt="2023-07-10T17:36:10.424" v="2689" actId="1076"/>
        <pc:sldMkLst>
          <pc:docMk/>
          <pc:sldMk cId="1594408161" sldId="264"/>
        </pc:sldMkLst>
        <pc:spChg chg="mod">
          <ac:chgData name="Tara Taylor" userId="d34804c5-22df-44d4-9d0c-c3f9d0240d23" providerId="ADAL" clId="{55BA0290-5D9A-4A6C-BBE7-40EF5CFCCA5D}" dt="2023-07-10T17:35:34.144" v="2682" actId="26606"/>
          <ac:spMkLst>
            <pc:docMk/>
            <pc:sldMk cId="1594408161" sldId="264"/>
            <ac:spMk id="2" creationId="{00000000-0000-0000-0000-000000000000}"/>
          </ac:spMkLst>
        </pc:spChg>
        <pc:spChg chg="mod">
          <ac:chgData name="Tara Taylor" userId="d34804c5-22df-44d4-9d0c-c3f9d0240d23" providerId="ADAL" clId="{55BA0290-5D9A-4A6C-BBE7-40EF5CFCCA5D}" dt="2023-07-10T17:35:57.802" v="2686" actId="255"/>
          <ac:spMkLst>
            <pc:docMk/>
            <pc:sldMk cId="1594408161" sldId="264"/>
            <ac:spMk id="4" creationId="{00000000-0000-0000-0000-000000000000}"/>
          </ac:spMkLst>
        </pc:spChg>
        <pc:spChg chg="add del">
          <ac:chgData name="Tara Taylor" userId="d34804c5-22df-44d4-9d0c-c3f9d0240d23" providerId="ADAL" clId="{55BA0290-5D9A-4A6C-BBE7-40EF5CFCCA5D}" dt="2023-07-10T17:35:34.142" v="2681" actId="26606"/>
          <ac:spMkLst>
            <pc:docMk/>
            <pc:sldMk cId="1594408161" sldId="264"/>
            <ac:spMk id="10" creationId="{2B97F24A-32CE-4C1C-A50D-3016B394DCFB}"/>
          </ac:spMkLst>
        </pc:spChg>
        <pc:spChg chg="add del">
          <ac:chgData name="Tara Taylor" userId="d34804c5-22df-44d4-9d0c-c3f9d0240d23" providerId="ADAL" clId="{55BA0290-5D9A-4A6C-BBE7-40EF5CFCCA5D}" dt="2023-07-10T17:35:34.142" v="2681" actId="26606"/>
          <ac:spMkLst>
            <pc:docMk/>
            <pc:sldMk cId="1594408161" sldId="264"/>
            <ac:spMk id="12" creationId="{CD8B4F24-440B-49E9-B85D-733523DC064B}"/>
          </ac:spMkLst>
        </pc:spChg>
        <pc:spChg chg="add">
          <ac:chgData name="Tara Taylor" userId="d34804c5-22df-44d4-9d0c-c3f9d0240d23" providerId="ADAL" clId="{55BA0290-5D9A-4A6C-BBE7-40EF5CFCCA5D}" dt="2023-07-10T17:35:34.144" v="2682" actId="26606"/>
          <ac:spMkLst>
            <pc:docMk/>
            <pc:sldMk cId="1594408161" sldId="264"/>
            <ac:spMk id="14" creationId="{743AA782-23D1-4521-8CAD-47662984AA08}"/>
          </ac:spMkLst>
        </pc:spChg>
        <pc:spChg chg="add">
          <ac:chgData name="Tara Taylor" userId="d34804c5-22df-44d4-9d0c-c3f9d0240d23" providerId="ADAL" clId="{55BA0290-5D9A-4A6C-BBE7-40EF5CFCCA5D}" dt="2023-07-10T17:35:34.144" v="2682" actId="26606"/>
          <ac:spMkLst>
            <pc:docMk/>
            <pc:sldMk cId="1594408161" sldId="264"/>
            <ac:spMk id="15" creationId="{71877DBC-BB60-40F0-AC93-2ACDBAAE60CE}"/>
          </ac:spMkLst>
        </pc:spChg>
        <pc:picChg chg="mod ord">
          <ac:chgData name="Tara Taylor" userId="d34804c5-22df-44d4-9d0c-c3f9d0240d23" providerId="ADAL" clId="{55BA0290-5D9A-4A6C-BBE7-40EF5CFCCA5D}" dt="2023-07-10T17:36:10.424" v="2689" actId="1076"/>
          <ac:picMkLst>
            <pc:docMk/>
            <pc:sldMk cId="1594408161" sldId="264"/>
            <ac:picMk id="5" creationId="{00000000-0000-0000-0000-000000000000}"/>
          </ac:picMkLst>
        </pc:picChg>
      </pc:sldChg>
      <pc:sldChg chg="del">
        <pc:chgData name="Tara Taylor" userId="d34804c5-22df-44d4-9d0c-c3f9d0240d23" providerId="ADAL" clId="{55BA0290-5D9A-4A6C-BBE7-40EF5CFCCA5D}" dt="2023-07-10T17:42:49.675" v="2994" actId="47"/>
        <pc:sldMkLst>
          <pc:docMk/>
          <pc:sldMk cId="3780073382" sldId="265"/>
        </pc:sldMkLst>
      </pc:sldChg>
      <pc:sldChg chg="del">
        <pc:chgData name="Tara Taylor" userId="d34804c5-22df-44d4-9d0c-c3f9d0240d23" providerId="ADAL" clId="{55BA0290-5D9A-4A6C-BBE7-40EF5CFCCA5D}" dt="2023-07-10T17:38:02.551" v="2720" actId="47"/>
        <pc:sldMkLst>
          <pc:docMk/>
          <pc:sldMk cId="571277292" sldId="266"/>
        </pc:sldMkLst>
      </pc:sldChg>
      <pc:sldChg chg="del">
        <pc:chgData name="Tara Taylor" userId="d34804c5-22df-44d4-9d0c-c3f9d0240d23" providerId="ADAL" clId="{55BA0290-5D9A-4A6C-BBE7-40EF5CFCCA5D}" dt="2023-07-10T17:42:50.933" v="2995" actId="47"/>
        <pc:sldMkLst>
          <pc:docMk/>
          <pc:sldMk cId="1470186387" sldId="267"/>
        </pc:sldMkLst>
      </pc:sldChg>
      <pc:sldChg chg="del">
        <pc:chgData name="Tara Taylor" userId="d34804c5-22df-44d4-9d0c-c3f9d0240d23" providerId="ADAL" clId="{55BA0290-5D9A-4A6C-BBE7-40EF5CFCCA5D}" dt="2023-07-10T17:42:53.269" v="2998" actId="47"/>
        <pc:sldMkLst>
          <pc:docMk/>
          <pc:sldMk cId="1099297774" sldId="268"/>
        </pc:sldMkLst>
      </pc:sldChg>
      <pc:sldChg chg="del">
        <pc:chgData name="Tara Taylor" userId="d34804c5-22df-44d4-9d0c-c3f9d0240d23" providerId="ADAL" clId="{55BA0290-5D9A-4A6C-BBE7-40EF5CFCCA5D}" dt="2023-07-10T17:42:55.728" v="3000" actId="47"/>
        <pc:sldMkLst>
          <pc:docMk/>
          <pc:sldMk cId="1226979735" sldId="269"/>
        </pc:sldMkLst>
      </pc:sldChg>
      <pc:sldChg chg="del">
        <pc:chgData name="Tara Taylor" userId="d34804c5-22df-44d4-9d0c-c3f9d0240d23" providerId="ADAL" clId="{55BA0290-5D9A-4A6C-BBE7-40EF5CFCCA5D}" dt="2023-07-10T17:42:57.994" v="3002" actId="47"/>
        <pc:sldMkLst>
          <pc:docMk/>
          <pc:sldMk cId="798985706" sldId="270"/>
        </pc:sldMkLst>
      </pc:sldChg>
      <pc:sldChg chg="del">
        <pc:chgData name="Tara Taylor" userId="d34804c5-22df-44d4-9d0c-c3f9d0240d23" providerId="ADAL" clId="{55BA0290-5D9A-4A6C-BBE7-40EF5CFCCA5D}" dt="2023-07-10T17:43:00.228" v="3004" actId="47"/>
        <pc:sldMkLst>
          <pc:docMk/>
          <pc:sldMk cId="114350809" sldId="271"/>
        </pc:sldMkLst>
      </pc:sldChg>
      <pc:sldChg chg="addSp delSp modSp mod setBg">
        <pc:chgData name="Tara Taylor" userId="d34804c5-22df-44d4-9d0c-c3f9d0240d23" providerId="ADAL" clId="{55BA0290-5D9A-4A6C-BBE7-40EF5CFCCA5D}" dt="2023-07-10T18:05:11.219" v="3215" actId="26606"/>
        <pc:sldMkLst>
          <pc:docMk/>
          <pc:sldMk cId="1635661527" sldId="272"/>
        </pc:sldMkLst>
        <pc:spChg chg="mod">
          <ac:chgData name="Tara Taylor" userId="d34804c5-22df-44d4-9d0c-c3f9d0240d23" providerId="ADAL" clId="{55BA0290-5D9A-4A6C-BBE7-40EF5CFCCA5D}" dt="2023-07-10T18:05:11.219" v="3215" actId="26606"/>
          <ac:spMkLst>
            <pc:docMk/>
            <pc:sldMk cId="1635661527" sldId="272"/>
            <ac:spMk id="2" creationId="{00000000-0000-0000-0000-000000000000}"/>
          </ac:spMkLst>
        </pc:spChg>
        <pc:spChg chg="mod">
          <ac:chgData name="Tara Taylor" userId="d34804c5-22df-44d4-9d0c-c3f9d0240d23" providerId="ADAL" clId="{55BA0290-5D9A-4A6C-BBE7-40EF5CFCCA5D}" dt="2023-07-10T18:05:11.219" v="3215" actId="26606"/>
          <ac:spMkLst>
            <pc:docMk/>
            <pc:sldMk cId="1635661527" sldId="272"/>
            <ac:spMk id="4" creationId="{00000000-0000-0000-0000-000000000000}"/>
          </ac:spMkLst>
        </pc:spChg>
        <pc:spChg chg="add">
          <ac:chgData name="Tara Taylor" userId="d34804c5-22df-44d4-9d0c-c3f9d0240d23" providerId="ADAL" clId="{55BA0290-5D9A-4A6C-BBE7-40EF5CFCCA5D}" dt="2023-07-10T18:05:11.219" v="3215" actId="26606"/>
          <ac:spMkLst>
            <pc:docMk/>
            <pc:sldMk cId="1635661527" sldId="272"/>
            <ac:spMk id="7" creationId="{C59AB4C8-9178-4F7A-8404-6890510B5917}"/>
          </ac:spMkLst>
        </pc:spChg>
        <pc:spChg chg="add">
          <ac:chgData name="Tara Taylor" userId="d34804c5-22df-44d4-9d0c-c3f9d0240d23" providerId="ADAL" clId="{55BA0290-5D9A-4A6C-BBE7-40EF5CFCCA5D}" dt="2023-07-10T18:05:11.219" v="3215" actId="26606"/>
          <ac:spMkLst>
            <pc:docMk/>
            <pc:sldMk cId="1635661527" sldId="272"/>
            <ac:spMk id="8" creationId="{4CFDFB37-4BC7-42C6-915D-A6609139BFE7}"/>
          </ac:spMkLst>
        </pc:spChg>
        <pc:spChg chg="add del">
          <ac:chgData name="Tara Taylor" userId="d34804c5-22df-44d4-9d0c-c3f9d0240d23" providerId="ADAL" clId="{55BA0290-5D9A-4A6C-BBE7-40EF5CFCCA5D}" dt="2023-07-10T17:31:26.170" v="2636" actId="26606"/>
          <ac:spMkLst>
            <pc:docMk/>
            <pc:sldMk cId="1635661527" sldId="272"/>
            <ac:spMk id="10" creationId="{C59AB4C8-9178-4F7A-8404-6890510B5917}"/>
          </ac:spMkLst>
        </pc:spChg>
        <pc:spChg chg="add del">
          <ac:chgData name="Tara Taylor" userId="d34804c5-22df-44d4-9d0c-c3f9d0240d23" providerId="ADAL" clId="{55BA0290-5D9A-4A6C-BBE7-40EF5CFCCA5D}" dt="2023-07-10T17:31:26.170" v="2636" actId="26606"/>
          <ac:spMkLst>
            <pc:docMk/>
            <pc:sldMk cId="1635661527" sldId="272"/>
            <ac:spMk id="12" creationId="{4CFDFB37-4BC7-42C6-915D-A6609139BFE7}"/>
          </ac:spMkLst>
        </pc:spChg>
        <pc:picChg chg="mod ord">
          <ac:chgData name="Tara Taylor" userId="d34804c5-22df-44d4-9d0c-c3f9d0240d23" providerId="ADAL" clId="{55BA0290-5D9A-4A6C-BBE7-40EF5CFCCA5D}" dt="2023-07-10T18:05:11.219" v="3215" actId="26606"/>
          <ac:picMkLst>
            <pc:docMk/>
            <pc:sldMk cId="1635661527" sldId="272"/>
            <ac:picMk id="5" creationId="{00000000-0000-0000-0000-000000000000}"/>
          </ac:picMkLst>
        </pc:picChg>
      </pc:sldChg>
      <pc:sldChg chg="del">
        <pc:chgData name="Tara Taylor" userId="d34804c5-22df-44d4-9d0c-c3f9d0240d23" providerId="ADAL" clId="{55BA0290-5D9A-4A6C-BBE7-40EF5CFCCA5D}" dt="2023-07-10T17:42:51.718" v="2996" actId="47"/>
        <pc:sldMkLst>
          <pc:docMk/>
          <pc:sldMk cId="1574866364" sldId="273"/>
        </pc:sldMkLst>
      </pc:sldChg>
      <pc:sldChg chg="del">
        <pc:chgData name="Tara Taylor" userId="d34804c5-22df-44d4-9d0c-c3f9d0240d23" providerId="ADAL" clId="{55BA0290-5D9A-4A6C-BBE7-40EF5CFCCA5D}" dt="2023-07-10T17:42:52.737" v="2997" actId="47"/>
        <pc:sldMkLst>
          <pc:docMk/>
          <pc:sldMk cId="1339491409" sldId="274"/>
        </pc:sldMkLst>
      </pc:sldChg>
      <pc:sldChg chg="del">
        <pc:chgData name="Tara Taylor" userId="d34804c5-22df-44d4-9d0c-c3f9d0240d23" providerId="ADAL" clId="{55BA0290-5D9A-4A6C-BBE7-40EF5CFCCA5D}" dt="2023-07-10T17:42:54.218" v="2999" actId="47"/>
        <pc:sldMkLst>
          <pc:docMk/>
          <pc:sldMk cId="1237303959" sldId="275"/>
        </pc:sldMkLst>
      </pc:sldChg>
      <pc:sldChg chg="del">
        <pc:chgData name="Tara Taylor" userId="d34804c5-22df-44d4-9d0c-c3f9d0240d23" providerId="ADAL" clId="{55BA0290-5D9A-4A6C-BBE7-40EF5CFCCA5D}" dt="2023-07-10T17:42:57.313" v="3001" actId="47"/>
        <pc:sldMkLst>
          <pc:docMk/>
          <pc:sldMk cId="1533308942" sldId="276"/>
        </pc:sldMkLst>
      </pc:sldChg>
      <pc:sldChg chg="del">
        <pc:chgData name="Tara Taylor" userId="d34804c5-22df-44d4-9d0c-c3f9d0240d23" providerId="ADAL" clId="{55BA0290-5D9A-4A6C-BBE7-40EF5CFCCA5D}" dt="2023-07-10T17:42:59.212" v="3003" actId="47"/>
        <pc:sldMkLst>
          <pc:docMk/>
          <pc:sldMk cId="4091551494" sldId="277"/>
        </pc:sldMkLst>
      </pc:sldChg>
      <pc:sldChg chg="addSp modSp mod setBg">
        <pc:chgData name="Tara Taylor" userId="d34804c5-22df-44d4-9d0c-c3f9d0240d23" providerId="ADAL" clId="{55BA0290-5D9A-4A6C-BBE7-40EF5CFCCA5D}" dt="2023-07-10T18:25:06.015" v="3318" actId="26606"/>
        <pc:sldMkLst>
          <pc:docMk/>
          <pc:sldMk cId="1848298340" sldId="278"/>
        </pc:sldMkLst>
        <pc:spChg chg="mod">
          <ac:chgData name="Tara Taylor" userId="d34804c5-22df-44d4-9d0c-c3f9d0240d23" providerId="ADAL" clId="{55BA0290-5D9A-4A6C-BBE7-40EF5CFCCA5D}" dt="2023-07-10T18:25:06.015" v="3318" actId="26606"/>
          <ac:spMkLst>
            <pc:docMk/>
            <pc:sldMk cId="1848298340" sldId="278"/>
            <ac:spMk id="2" creationId="{00000000-0000-0000-0000-000000000000}"/>
          </ac:spMkLst>
        </pc:spChg>
        <pc:spChg chg="mod">
          <ac:chgData name="Tara Taylor" userId="d34804c5-22df-44d4-9d0c-c3f9d0240d23" providerId="ADAL" clId="{55BA0290-5D9A-4A6C-BBE7-40EF5CFCCA5D}" dt="2023-07-10T18:25:06.015" v="3318" actId="26606"/>
          <ac:spMkLst>
            <pc:docMk/>
            <pc:sldMk cId="1848298340" sldId="278"/>
            <ac:spMk id="3" creationId="{00000000-0000-0000-0000-000000000000}"/>
          </ac:spMkLst>
        </pc:spChg>
        <pc:spChg chg="add">
          <ac:chgData name="Tara Taylor" userId="d34804c5-22df-44d4-9d0c-c3f9d0240d23" providerId="ADAL" clId="{55BA0290-5D9A-4A6C-BBE7-40EF5CFCCA5D}" dt="2023-07-10T18:25:06.015" v="3318" actId="26606"/>
          <ac:spMkLst>
            <pc:docMk/>
            <pc:sldMk cId="1848298340" sldId="278"/>
            <ac:spMk id="9" creationId="{2B97F24A-32CE-4C1C-A50D-3016B394DCFB}"/>
          </ac:spMkLst>
        </pc:spChg>
        <pc:spChg chg="add">
          <ac:chgData name="Tara Taylor" userId="d34804c5-22df-44d4-9d0c-c3f9d0240d23" providerId="ADAL" clId="{55BA0290-5D9A-4A6C-BBE7-40EF5CFCCA5D}" dt="2023-07-10T18:25:06.015" v="3318" actId="26606"/>
          <ac:spMkLst>
            <pc:docMk/>
            <pc:sldMk cId="1848298340" sldId="278"/>
            <ac:spMk id="11" creationId="{6357EC4F-235E-4222-A36F-C7878ACE37F2}"/>
          </ac:spMkLst>
        </pc:spChg>
        <pc:picChg chg="add mod">
          <ac:chgData name="Tara Taylor" userId="d34804c5-22df-44d4-9d0c-c3f9d0240d23" providerId="ADAL" clId="{55BA0290-5D9A-4A6C-BBE7-40EF5CFCCA5D}" dt="2023-07-10T18:25:06.015" v="3318" actId="26606"/>
          <ac:picMkLst>
            <pc:docMk/>
            <pc:sldMk cId="1848298340" sldId="278"/>
            <ac:picMk id="4" creationId="{48E3F8E5-5145-69A4-4D3D-18B87ABA357F}"/>
          </ac:picMkLst>
        </pc:picChg>
      </pc:sldChg>
      <pc:sldChg chg="addSp delSp modSp add mod setBg">
        <pc:chgData name="Tara Taylor" userId="d34804c5-22df-44d4-9d0c-c3f9d0240d23" providerId="ADAL" clId="{55BA0290-5D9A-4A6C-BBE7-40EF5CFCCA5D}" dt="2023-06-30T19:46:08.751" v="341" actId="255"/>
        <pc:sldMkLst>
          <pc:docMk/>
          <pc:sldMk cId="0" sldId="328"/>
        </pc:sldMkLst>
        <pc:spChg chg="mod ord">
          <ac:chgData name="Tara Taylor" userId="d34804c5-22df-44d4-9d0c-c3f9d0240d23" providerId="ADAL" clId="{55BA0290-5D9A-4A6C-BBE7-40EF5CFCCA5D}" dt="2023-06-30T19:46:08.751" v="341" actId="255"/>
          <ac:spMkLst>
            <pc:docMk/>
            <pc:sldMk cId="0" sldId="328"/>
            <ac:spMk id="4" creationId="{9C047ABB-9E63-A102-1FDE-19FAD28D2465}"/>
          </ac:spMkLst>
        </pc:spChg>
        <pc:spChg chg="mod">
          <ac:chgData name="Tara Taylor" userId="d34804c5-22df-44d4-9d0c-c3f9d0240d23" providerId="ADAL" clId="{55BA0290-5D9A-4A6C-BBE7-40EF5CFCCA5D}" dt="2023-06-30T19:45:35.704" v="338" actId="14100"/>
          <ac:spMkLst>
            <pc:docMk/>
            <pc:sldMk cId="0" sldId="328"/>
            <ac:spMk id="4098" creationId="{BBFE138A-ABD4-3817-9946-DD95AE01CF6D}"/>
          </ac:spMkLst>
        </pc:spChg>
        <pc:spChg chg="add del">
          <ac:chgData name="Tara Taylor" userId="d34804c5-22df-44d4-9d0c-c3f9d0240d23" providerId="ADAL" clId="{55BA0290-5D9A-4A6C-BBE7-40EF5CFCCA5D}" dt="2023-06-30T19:45:30.012" v="337" actId="26606"/>
          <ac:spMkLst>
            <pc:docMk/>
            <pc:sldMk cId="0" sldId="328"/>
            <ac:spMk id="4105" creationId="{45D37F4E-DDB4-456B-97E0-9937730A039F}"/>
          </ac:spMkLst>
        </pc:spChg>
        <pc:spChg chg="add del">
          <ac:chgData name="Tara Taylor" userId="d34804c5-22df-44d4-9d0c-c3f9d0240d23" providerId="ADAL" clId="{55BA0290-5D9A-4A6C-BBE7-40EF5CFCCA5D}" dt="2023-06-30T19:45:30.012" v="337" actId="26606"/>
          <ac:spMkLst>
            <pc:docMk/>
            <pc:sldMk cId="0" sldId="328"/>
            <ac:spMk id="4107" creationId="{B2DD41CD-8F47-4F56-AD12-4E2FF7696987}"/>
          </ac:spMkLst>
        </pc:spChg>
        <pc:spChg chg="add del">
          <ac:chgData name="Tara Taylor" userId="d34804c5-22df-44d4-9d0c-c3f9d0240d23" providerId="ADAL" clId="{55BA0290-5D9A-4A6C-BBE7-40EF5CFCCA5D}" dt="2023-06-30T19:45:19.701" v="332" actId="26606"/>
          <ac:spMkLst>
            <pc:docMk/>
            <pc:sldMk cId="0" sldId="328"/>
            <ac:spMk id="4112" creationId="{743AA782-23D1-4521-8CAD-47662984AA08}"/>
          </ac:spMkLst>
        </pc:spChg>
        <pc:spChg chg="add del">
          <ac:chgData name="Tara Taylor" userId="d34804c5-22df-44d4-9d0c-c3f9d0240d23" providerId="ADAL" clId="{55BA0290-5D9A-4A6C-BBE7-40EF5CFCCA5D}" dt="2023-06-30T19:45:19.701" v="332" actId="26606"/>
          <ac:spMkLst>
            <pc:docMk/>
            <pc:sldMk cId="0" sldId="328"/>
            <ac:spMk id="4114" creationId="{71877DBC-BB60-40F0-AC93-2ACDBAAE60CE}"/>
          </ac:spMkLst>
        </pc:spChg>
        <pc:spChg chg="add del">
          <ac:chgData name="Tara Taylor" userId="d34804c5-22df-44d4-9d0c-c3f9d0240d23" providerId="ADAL" clId="{55BA0290-5D9A-4A6C-BBE7-40EF5CFCCA5D}" dt="2023-06-30T19:45:22.788" v="334" actId="26606"/>
          <ac:spMkLst>
            <pc:docMk/>
            <pc:sldMk cId="0" sldId="328"/>
            <ac:spMk id="4116" creationId="{45D37F4E-DDB4-456B-97E0-9937730A039F}"/>
          </ac:spMkLst>
        </pc:spChg>
        <pc:spChg chg="add del">
          <ac:chgData name="Tara Taylor" userId="d34804c5-22df-44d4-9d0c-c3f9d0240d23" providerId="ADAL" clId="{55BA0290-5D9A-4A6C-BBE7-40EF5CFCCA5D}" dt="2023-06-30T19:45:22.788" v="334" actId="26606"/>
          <ac:spMkLst>
            <pc:docMk/>
            <pc:sldMk cId="0" sldId="328"/>
            <ac:spMk id="4117" creationId="{B2DD41CD-8F47-4F56-AD12-4E2FF7696987}"/>
          </ac:spMkLst>
        </pc:spChg>
        <pc:spChg chg="add del">
          <ac:chgData name="Tara Taylor" userId="d34804c5-22df-44d4-9d0c-c3f9d0240d23" providerId="ADAL" clId="{55BA0290-5D9A-4A6C-BBE7-40EF5CFCCA5D}" dt="2023-06-30T19:45:30.012" v="336" actId="26606"/>
          <ac:spMkLst>
            <pc:docMk/>
            <pc:sldMk cId="0" sldId="328"/>
            <ac:spMk id="4119" creationId="{7B831B6F-405A-4B47-B9BB-5CA88F285844}"/>
          </ac:spMkLst>
        </pc:spChg>
        <pc:spChg chg="add del">
          <ac:chgData name="Tara Taylor" userId="d34804c5-22df-44d4-9d0c-c3f9d0240d23" providerId="ADAL" clId="{55BA0290-5D9A-4A6C-BBE7-40EF5CFCCA5D}" dt="2023-06-30T19:45:30.012" v="336" actId="26606"/>
          <ac:spMkLst>
            <pc:docMk/>
            <pc:sldMk cId="0" sldId="328"/>
            <ac:spMk id="4120" creationId="{953EE71A-6488-4203-A7C4-77102FD0DCCA}"/>
          </ac:spMkLst>
        </pc:spChg>
        <pc:spChg chg="add">
          <ac:chgData name="Tara Taylor" userId="d34804c5-22df-44d4-9d0c-c3f9d0240d23" providerId="ADAL" clId="{55BA0290-5D9A-4A6C-BBE7-40EF5CFCCA5D}" dt="2023-06-30T19:45:30.012" v="337" actId="26606"/>
          <ac:spMkLst>
            <pc:docMk/>
            <pc:sldMk cId="0" sldId="328"/>
            <ac:spMk id="4122" creationId="{45D37F4E-DDB4-456B-97E0-9937730A039F}"/>
          </ac:spMkLst>
        </pc:spChg>
        <pc:spChg chg="add">
          <ac:chgData name="Tara Taylor" userId="d34804c5-22df-44d4-9d0c-c3f9d0240d23" providerId="ADAL" clId="{55BA0290-5D9A-4A6C-BBE7-40EF5CFCCA5D}" dt="2023-06-30T19:45:30.012" v="337" actId="26606"/>
          <ac:spMkLst>
            <pc:docMk/>
            <pc:sldMk cId="0" sldId="328"/>
            <ac:spMk id="4123" creationId="{B2DD41CD-8F47-4F56-AD12-4E2FF7696987}"/>
          </ac:spMkLst>
        </pc:spChg>
        <pc:picChg chg="mod">
          <ac:chgData name="Tara Taylor" userId="d34804c5-22df-44d4-9d0c-c3f9d0240d23" providerId="ADAL" clId="{55BA0290-5D9A-4A6C-BBE7-40EF5CFCCA5D}" dt="2023-06-30T19:45:43.341" v="339" actId="14100"/>
          <ac:picMkLst>
            <pc:docMk/>
            <pc:sldMk cId="0" sldId="328"/>
            <ac:picMk id="4100" creationId="{70FEAC96-121D-87F7-6236-D096EDEC80B4}"/>
          </ac:picMkLst>
        </pc:picChg>
      </pc:sldChg>
      <pc:sldChg chg="addSp delSp modSp new mod setBg">
        <pc:chgData name="Tara Taylor" userId="d34804c5-22df-44d4-9d0c-c3f9d0240d23" providerId="ADAL" clId="{55BA0290-5D9A-4A6C-BBE7-40EF5CFCCA5D}" dt="2023-06-30T20:06:28.881" v="425" actId="20577"/>
        <pc:sldMkLst>
          <pc:docMk/>
          <pc:sldMk cId="2963000351" sldId="329"/>
        </pc:sldMkLst>
        <pc:spChg chg="mod">
          <ac:chgData name="Tara Taylor" userId="d34804c5-22df-44d4-9d0c-c3f9d0240d23" providerId="ADAL" clId="{55BA0290-5D9A-4A6C-BBE7-40EF5CFCCA5D}" dt="2023-06-30T19:46:32.153" v="342" actId="26606"/>
          <ac:spMkLst>
            <pc:docMk/>
            <pc:sldMk cId="2963000351" sldId="329"/>
            <ac:spMk id="2" creationId="{5522375D-A31B-1773-F84C-42CBECB9D431}"/>
          </ac:spMkLst>
        </pc:spChg>
        <pc:spChg chg="mod">
          <ac:chgData name="Tara Taylor" userId="d34804c5-22df-44d4-9d0c-c3f9d0240d23" providerId="ADAL" clId="{55BA0290-5D9A-4A6C-BBE7-40EF5CFCCA5D}" dt="2023-06-30T20:06:28.881" v="425" actId="20577"/>
          <ac:spMkLst>
            <pc:docMk/>
            <pc:sldMk cId="2963000351" sldId="329"/>
            <ac:spMk id="3" creationId="{AF53DDBE-58D2-0628-C0AC-0F88D4CDEB32}"/>
          </ac:spMkLst>
        </pc:spChg>
        <pc:spChg chg="del">
          <ac:chgData name="Tara Taylor" userId="d34804c5-22df-44d4-9d0c-c3f9d0240d23" providerId="ADAL" clId="{55BA0290-5D9A-4A6C-BBE7-40EF5CFCCA5D}" dt="2023-06-30T19:44:37.939" v="326"/>
          <ac:spMkLst>
            <pc:docMk/>
            <pc:sldMk cId="2963000351" sldId="329"/>
            <ac:spMk id="4" creationId="{D8A150EF-E74F-F5D6-5C68-F3144AA96DFB}"/>
          </ac:spMkLst>
        </pc:spChg>
        <pc:spChg chg="add del">
          <ac:chgData name="Tara Taylor" userId="d34804c5-22df-44d4-9d0c-c3f9d0240d23" providerId="ADAL" clId="{55BA0290-5D9A-4A6C-BBE7-40EF5CFCCA5D}" dt="2023-06-30T19:46:32.153" v="342" actId="26606"/>
          <ac:spMkLst>
            <pc:docMk/>
            <pc:sldMk cId="2963000351" sldId="329"/>
            <ac:spMk id="10" creationId="{45D37F4E-DDB4-456B-97E0-9937730A039F}"/>
          </ac:spMkLst>
        </pc:spChg>
        <pc:spChg chg="add del">
          <ac:chgData name="Tara Taylor" userId="d34804c5-22df-44d4-9d0c-c3f9d0240d23" providerId="ADAL" clId="{55BA0290-5D9A-4A6C-BBE7-40EF5CFCCA5D}" dt="2023-06-30T19:46:32.153" v="342" actId="26606"/>
          <ac:spMkLst>
            <pc:docMk/>
            <pc:sldMk cId="2963000351" sldId="329"/>
            <ac:spMk id="12" creationId="{B2DD41CD-8F47-4F56-AD12-4E2FF7696987}"/>
          </ac:spMkLst>
        </pc:spChg>
        <pc:spChg chg="add">
          <ac:chgData name="Tara Taylor" userId="d34804c5-22df-44d4-9d0c-c3f9d0240d23" providerId="ADAL" clId="{55BA0290-5D9A-4A6C-BBE7-40EF5CFCCA5D}" dt="2023-06-30T19:46:32.153" v="342" actId="26606"/>
          <ac:spMkLst>
            <pc:docMk/>
            <pc:sldMk cId="2963000351" sldId="329"/>
            <ac:spMk id="17" creationId="{743AA782-23D1-4521-8CAD-47662984AA08}"/>
          </ac:spMkLst>
        </pc:spChg>
        <pc:spChg chg="add">
          <ac:chgData name="Tara Taylor" userId="d34804c5-22df-44d4-9d0c-c3f9d0240d23" providerId="ADAL" clId="{55BA0290-5D9A-4A6C-BBE7-40EF5CFCCA5D}" dt="2023-06-30T19:46:32.153" v="342" actId="26606"/>
          <ac:spMkLst>
            <pc:docMk/>
            <pc:sldMk cId="2963000351" sldId="329"/>
            <ac:spMk id="19" creationId="{650D18FE-0824-4A46-B22C-A86B52E5780A}"/>
          </ac:spMkLst>
        </pc:spChg>
        <pc:picChg chg="add mod">
          <ac:chgData name="Tara Taylor" userId="d34804c5-22df-44d4-9d0c-c3f9d0240d23" providerId="ADAL" clId="{55BA0290-5D9A-4A6C-BBE7-40EF5CFCCA5D}" dt="2023-06-30T19:46:32.153" v="342" actId="26606"/>
          <ac:picMkLst>
            <pc:docMk/>
            <pc:sldMk cId="2963000351" sldId="329"/>
            <ac:picMk id="5" creationId="{3489D7CF-5439-EB5F-9167-5AA46333B98F}"/>
          </ac:picMkLst>
        </pc:picChg>
      </pc:sldChg>
      <pc:sldChg chg="addSp delSp modSp new mod setBg modClrScheme chgLayout">
        <pc:chgData name="Tara Taylor" userId="d34804c5-22df-44d4-9d0c-c3f9d0240d23" providerId="ADAL" clId="{55BA0290-5D9A-4A6C-BBE7-40EF5CFCCA5D}" dt="2023-06-30T20:13:19.356" v="654" actId="255"/>
        <pc:sldMkLst>
          <pc:docMk/>
          <pc:sldMk cId="3238277209" sldId="330"/>
        </pc:sldMkLst>
        <pc:spChg chg="del mod ord">
          <ac:chgData name="Tara Taylor" userId="d34804c5-22df-44d4-9d0c-c3f9d0240d23" providerId="ADAL" clId="{55BA0290-5D9A-4A6C-BBE7-40EF5CFCCA5D}" dt="2023-06-30T20:06:53.301" v="427" actId="700"/>
          <ac:spMkLst>
            <pc:docMk/>
            <pc:sldMk cId="3238277209" sldId="330"/>
            <ac:spMk id="2" creationId="{27E90437-76D2-99D4-BCD2-51A4A78683AC}"/>
          </ac:spMkLst>
        </pc:spChg>
        <pc:spChg chg="del mod ord">
          <ac:chgData name="Tara Taylor" userId="d34804c5-22df-44d4-9d0c-c3f9d0240d23" providerId="ADAL" clId="{55BA0290-5D9A-4A6C-BBE7-40EF5CFCCA5D}" dt="2023-06-30T20:06:53.301" v="427" actId="700"/>
          <ac:spMkLst>
            <pc:docMk/>
            <pc:sldMk cId="3238277209" sldId="330"/>
            <ac:spMk id="3" creationId="{F1FF0E42-CC67-B5AD-9AD8-87F19F35B896}"/>
          </ac:spMkLst>
        </pc:spChg>
        <pc:spChg chg="del">
          <ac:chgData name="Tara Taylor" userId="d34804c5-22df-44d4-9d0c-c3f9d0240d23" providerId="ADAL" clId="{55BA0290-5D9A-4A6C-BBE7-40EF5CFCCA5D}" dt="2023-06-30T20:06:53.301" v="427" actId="700"/>
          <ac:spMkLst>
            <pc:docMk/>
            <pc:sldMk cId="3238277209" sldId="330"/>
            <ac:spMk id="4" creationId="{61C473FD-6078-C240-204A-18F0C3188831}"/>
          </ac:spMkLst>
        </pc:spChg>
        <pc:spChg chg="add mod ord">
          <ac:chgData name="Tara Taylor" userId="d34804c5-22df-44d4-9d0c-c3f9d0240d23" providerId="ADAL" clId="{55BA0290-5D9A-4A6C-BBE7-40EF5CFCCA5D}" dt="2023-06-30T20:13:08.379" v="653" actId="26606"/>
          <ac:spMkLst>
            <pc:docMk/>
            <pc:sldMk cId="3238277209" sldId="330"/>
            <ac:spMk id="5" creationId="{CB6AF779-F9E7-4E82-EAF9-443FEB9B75B8}"/>
          </ac:spMkLst>
        </pc:spChg>
        <pc:spChg chg="add mod ord">
          <ac:chgData name="Tara Taylor" userId="d34804c5-22df-44d4-9d0c-c3f9d0240d23" providerId="ADAL" clId="{55BA0290-5D9A-4A6C-BBE7-40EF5CFCCA5D}" dt="2023-06-30T20:13:19.356" v="654" actId="255"/>
          <ac:spMkLst>
            <pc:docMk/>
            <pc:sldMk cId="3238277209" sldId="330"/>
            <ac:spMk id="6" creationId="{CC3C3ACA-FF32-C5CD-BCE3-7B33074FA180}"/>
          </ac:spMkLst>
        </pc:spChg>
        <pc:spChg chg="add del">
          <ac:chgData name="Tara Taylor" userId="d34804c5-22df-44d4-9d0c-c3f9d0240d23" providerId="ADAL" clId="{55BA0290-5D9A-4A6C-BBE7-40EF5CFCCA5D}" dt="2023-06-30T20:13:01.411" v="650" actId="26606"/>
          <ac:spMkLst>
            <pc:docMk/>
            <pc:sldMk cId="3238277209" sldId="330"/>
            <ac:spMk id="11" creationId="{907EF6B7-1338-4443-8C46-6A318D952DFD}"/>
          </ac:spMkLst>
        </pc:spChg>
        <pc:spChg chg="add del">
          <ac:chgData name="Tara Taylor" userId="d34804c5-22df-44d4-9d0c-c3f9d0240d23" providerId="ADAL" clId="{55BA0290-5D9A-4A6C-BBE7-40EF5CFCCA5D}" dt="2023-06-30T20:13:01.411" v="650" actId="26606"/>
          <ac:spMkLst>
            <pc:docMk/>
            <pc:sldMk cId="3238277209" sldId="330"/>
            <ac:spMk id="13" creationId="{DAAE4CDD-124C-4DCF-9584-B6033B545DD5}"/>
          </ac:spMkLst>
        </pc:spChg>
        <pc:spChg chg="add del">
          <ac:chgData name="Tara Taylor" userId="d34804c5-22df-44d4-9d0c-c3f9d0240d23" providerId="ADAL" clId="{55BA0290-5D9A-4A6C-BBE7-40EF5CFCCA5D}" dt="2023-06-30T20:13:01.411" v="650" actId="26606"/>
          <ac:spMkLst>
            <pc:docMk/>
            <pc:sldMk cId="3238277209" sldId="330"/>
            <ac:spMk id="15" creationId="{081E4A58-353D-44AE-B2FC-2A74E2E400F7}"/>
          </ac:spMkLst>
        </pc:spChg>
        <pc:spChg chg="add del">
          <ac:chgData name="Tara Taylor" userId="d34804c5-22df-44d4-9d0c-c3f9d0240d23" providerId="ADAL" clId="{55BA0290-5D9A-4A6C-BBE7-40EF5CFCCA5D}" dt="2023-06-30T20:13:08.377" v="652" actId="26606"/>
          <ac:spMkLst>
            <pc:docMk/>
            <pc:sldMk cId="3238277209" sldId="330"/>
            <ac:spMk id="17" creationId="{777A147A-9ED8-46B4-8660-1B3C2AA880B5}"/>
          </ac:spMkLst>
        </pc:spChg>
        <pc:spChg chg="add del">
          <ac:chgData name="Tara Taylor" userId="d34804c5-22df-44d4-9d0c-c3f9d0240d23" providerId="ADAL" clId="{55BA0290-5D9A-4A6C-BBE7-40EF5CFCCA5D}" dt="2023-06-30T20:13:08.377" v="652" actId="26606"/>
          <ac:spMkLst>
            <pc:docMk/>
            <pc:sldMk cId="3238277209" sldId="330"/>
            <ac:spMk id="18" creationId="{5D6C15A0-C087-4593-8414-2B4EC1CDC3DE}"/>
          </ac:spMkLst>
        </pc:spChg>
        <pc:spChg chg="add">
          <ac:chgData name="Tara Taylor" userId="d34804c5-22df-44d4-9d0c-c3f9d0240d23" providerId="ADAL" clId="{55BA0290-5D9A-4A6C-BBE7-40EF5CFCCA5D}" dt="2023-06-30T20:13:08.379" v="653" actId="26606"/>
          <ac:spMkLst>
            <pc:docMk/>
            <pc:sldMk cId="3238277209" sldId="330"/>
            <ac:spMk id="20" creationId="{100EDD19-6802-4EC3-95CE-CFFAB042CFD6}"/>
          </ac:spMkLst>
        </pc:spChg>
        <pc:spChg chg="add">
          <ac:chgData name="Tara Taylor" userId="d34804c5-22df-44d4-9d0c-c3f9d0240d23" providerId="ADAL" clId="{55BA0290-5D9A-4A6C-BBE7-40EF5CFCCA5D}" dt="2023-06-30T20:13:08.379" v="653" actId="26606"/>
          <ac:spMkLst>
            <pc:docMk/>
            <pc:sldMk cId="3238277209" sldId="330"/>
            <ac:spMk id="21" creationId="{DB17E863-922E-4C26-BD64-E8FD41D28661}"/>
          </ac:spMkLst>
        </pc:spChg>
      </pc:sldChg>
      <pc:sldChg chg="addSp delSp modSp new mod setBg">
        <pc:chgData name="Tara Taylor" userId="d34804c5-22df-44d4-9d0c-c3f9d0240d23" providerId="ADAL" clId="{55BA0290-5D9A-4A6C-BBE7-40EF5CFCCA5D}" dt="2023-07-04T17:11:10.616" v="1292" actId="14100"/>
        <pc:sldMkLst>
          <pc:docMk/>
          <pc:sldMk cId="3928655705" sldId="331"/>
        </pc:sldMkLst>
        <pc:spChg chg="mod">
          <ac:chgData name="Tara Taylor" userId="d34804c5-22df-44d4-9d0c-c3f9d0240d23" providerId="ADAL" clId="{55BA0290-5D9A-4A6C-BBE7-40EF5CFCCA5D}" dt="2023-07-04T17:10:21.007" v="1284" actId="26606"/>
          <ac:spMkLst>
            <pc:docMk/>
            <pc:sldMk cId="3928655705" sldId="331"/>
            <ac:spMk id="2" creationId="{70E0FB32-147B-75A0-9C88-34AA408873B6}"/>
          </ac:spMkLst>
        </pc:spChg>
        <pc:spChg chg="add del mod">
          <ac:chgData name="Tara Taylor" userId="d34804c5-22df-44d4-9d0c-c3f9d0240d23" providerId="ADAL" clId="{55BA0290-5D9A-4A6C-BBE7-40EF5CFCCA5D}" dt="2023-07-04T17:10:45.865" v="1289"/>
          <ac:spMkLst>
            <pc:docMk/>
            <pc:sldMk cId="3928655705" sldId="331"/>
            <ac:spMk id="3" creationId="{D7C76838-6F7C-89E2-0E41-A61CD598C1E2}"/>
          </ac:spMkLst>
        </pc:spChg>
        <pc:spChg chg="add">
          <ac:chgData name="Tara Taylor" userId="d34804c5-22df-44d4-9d0c-c3f9d0240d23" providerId="ADAL" clId="{55BA0290-5D9A-4A6C-BBE7-40EF5CFCCA5D}" dt="2023-07-04T17:10:21.007" v="1284" actId="26606"/>
          <ac:spMkLst>
            <pc:docMk/>
            <pc:sldMk cId="3928655705" sldId="331"/>
            <ac:spMk id="10" creationId="{DB17E863-922E-4C26-BD64-E8FD41D28661}"/>
          </ac:spMkLst>
        </pc:spChg>
        <pc:spChg chg="add">
          <ac:chgData name="Tara Taylor" userId="d34804c5-22df-44d4-9d0c-c3f9d0240d23" providerId="ADAL" clId="{55BA0290-5D9A-4A6C-BBE7-40EF5CFCCA5D}" dt="2023-07-04T17:10:21.007" v="1284" actId="26606"/>
          <ac:spMkLst>
            <pc:docMk/>
            <pc:sldMk cId="3928655705" sldId="331"/>
            <ac:spMk id="1050" creationId="{100EDD19-6802-4EC3-95CE-CFFAB042CFD6}"/>
          </ac:spMkLst>
        </pc:spChg>
        <pc:graphicFrameChg chg="add del mod">
          <ac:chgData name="Tara Taylor" userId="d34804c5-22df-44d4-9d0c-c3f9d0240d23" providerId="ADAL" clId="{55BA0290-5D9A-4A6C-BBE7-40EF5CFCCA5D}" dt="2023-06-30T20:14:18.074" v="659"/>
          <ac:graphicFrameMkLst>
            <pc:docMk/>
            <pc:sldMk cId="3928655705" sldId="331"/>
            <ac:graphicFrameMk id="4" creationId="{668B5FC1-FF11-9FC3-FE14-53B2CD06F03D}"/>
          </ac:graphicFrameMkLst>
        </pc:graphicFrameChg>
        <pc:graphicFrameChg chg="add del mod">
          <ac:chgData name="Tara Taylor" userId="d34804c5-22df-44d4-9d0c-c3f9d0240d23" providerId="ADAL" clId="{55BA0290-5D9A-4A6C-BBE7-40EF5CFCCA5D}" dt="2023-06-30T20:14:34.038" v="663"/>
          <ac:graphicFrameMkLst>
            <pc:docMk/>
            <pc:sldMk cId="3928655705" sldId="331"/>
            <ac:graphicFrameMk id="5" creationId="{A0076E28-1874-C45A-0346-1DE2B7EA3329}"/>
          </ac:graphicFrameMkLst>
        </pc:graphicFrameChg>
        <pc:graphicFrameChg chg="add del mod">
          <ac:chgData name="Tara Taylor" userId="d34804c5-22df-44d4-9d0c-c3f9d0240d23" providerId="ADAL" clId="{55BA0290-5D9A-4A6C-BBE7-40EF5CFCCA5D}" dt="2023-07-04T17:08:37.600" v="1273" actId="478"/>
          <ac:graphicFrameMkLst>
            <pc:docMk/>
            <pc:sldMk cId="3928655705" sldId="331"/>
            <ac:graphicFrameMk id="6" creationId="{8470A561-AC90-5035-C381-7D1168E54F0F}"/>
          </ac:graphicFrameMkLst>
        </pc:graphicFrameChg>
        <pc:graphicFrameChg chg="add del mod">
          <ac:chgData name="Tara Taylor" userId="d34804c5-22df-44d4-9d0c-c3f9d0240d23" providerId="ADAL" clId="{55BA0290-5D9A-4A6C-BBE7-40EF5CFCCA5D}" dt="2023-07-04T17:09:23.926" v="1277"/>
          <ac:graphicFrameMkLst>
            <pc:docMk/>
            <pc:sldMk cId="3928655705" sldId="331"/>
            <ac:graphicFrameMk id="7" creationId="{27C93709-496D-E14C-4442-67BB096036D0}"/>
          </ac:graphicFrameMkLst>
        </pc:graphicFrameChg>
        <pc:graphicFrameChg chg="add del mod">
          <ac:chgData name="Tara Taylor" userId="d34804c5-22df-44d4-9d0c-c3f9d0240d23" providerId="ADAL" clId="{55BA0290-5D9A-4A6C-BBE7-40EF5CFCCA5D}" dt="2023-07-04T17:10:13.583" v="1283" actId="478"/>
          <ac:graphicFrameMkLst>
            <pc:docMk/>
            <pc:sldMk cId="3928655705" sldId="331"/>
            <ac:graphicFrameMk id="8" creationId="{E842D379-5A19-A93D-68BC-C25A64B3A998}"/>
          </ac:graphicFrameMkLst>
        </pc:graphicFrameChg>
        <pc:graphicFrameChg chg="add del mod">
          <ac:chgData name="Tara Taylor" userId="d34804c5-22df-44d4-9d0c-c3f9d0240d23" providerId="ADAL" clId="{55BA0290-5D9A-4A6C-BBE7-40EF5CFCCA5D}" dt="2023-07-04T17:10:42.592" v="1288"/>
          <ac:graphicFrameMkLst>
            <pc:docMk/>
            <pc:sldMk cId="3928655705" sldId="331"/>
            <ac:graphicFrameMk id="9" creationId="{5195EDA9-75B0-69D4-FDCC-D9739A88EBAB}"/>
          </ac:graphicFrameMkLst>
        </pc:graphicFrameChg>
        <pc:picChg chg="add del mod">
          <ac:chgData name="Tara Taylor" userId="d34804c5-22df-44d4-9d0c-c3f9d0240d23" providerId="ADAL" clId="{55BA0290-5D9A-4A6C-BBE7-40EF5CFCCA5D}" dt="2023-07-04T17:10:42.592" v="1288"/>
          <ac:picMkLst>
            <pc:docMk/>
            <pc:sldMk cId="3928655705" sldId="331"/>
            <ac:picMk id="11" creationId="{4A8934F4-9B93-FC57-A8BA-500435710691}"/>
          </ac:picMkLst>
        </pc:picChg>
        <pc:picChg chg="add mod">
          <ac:chgData name="Tara Taylor" userId="d34804c5-22df-44d4-9d0c-c3f9d0240d23" providerId="ADAL" clId="{55BA0290-5D9A-4A6C-BBE7-40EF5CFCCA5D}" dt="2023-07-04T17:11:10.616" v="1292" actId="14100"/>
          <ac:picMkLst>
            <pc:docMk/>
            <pc:sldMk cId="3928655705" sldId="331"/>
            <ac:picMk id="12" creationId="{5E074BDB-A537-63A7-AEE7-E42405E1025D}"/>
          </ac:picMkLst>
        </pc:picChg>
        <pc:picChg chg="add del mod">
          <ac:chgData name="Tara Taylor" userId="d34804c5-22df-44d4-9d0c-c3f9d0240d23" providerId="ADAL" clId="{55BA0290-5D9A-4A6C-BBE7-40EF5CFCCA5D}" dt="2023-06-30T20:14:18.074" v="659"/>
          <ac:picMkLst>
            <pc:docMk/>
            <pc:sldMk cId="3928655705" sldId="331"/>
            <ac:picMk id="1025" creationId="{5CD7FA17-4D20-96FC-7377-94F5715F9347}"/>
          </ac:picMkLst>
        </pc:picChg>
        <pc:picChg chg="add del mod">
          <ac:chgData name="Tara Taylor" userId="d34804c5-22df-44d4-9d0c-c3f9d0240d23" providerId="ADAL" clId="{55BA0290-5D9A-4A6C-BBE7-40EF5CFCCA5D}" dt="2023-06-30T20:14:18.074" v="659"/>
          <ac:picMkLst>
            <pc:docMk/>
            <pc:sldMk cId="3928655705" sldId="331"/>
            <ac:picMk id="1026" creationId="{E385DF6E-1298-F42B-52F0-FFFA607E7895}"/>
          </ac:picMkLst>
        </pc:picChg>
        <pc:picChg chg="add del mod">
          <ac:chgData name="Tara Taylor" userId="d34804c5-22df-44d4-9d0c-c3f9d0240d23" providerId="ADAL" clId="{55BA0290-5D9A-4A6C-BBE7-40EF5CFCCA5D}" dt="2023-06-30T20:14:18.074" v="659"/>
          <ac:picMkLst>
            <pc:docMk/>
            <pc:sldMk cId="3928655705" sldId="331"/>
            <ac:picMk id="1027" creationId="{D8AC7680-24F6-81B4-4AC4-C31DD1CA90EA}"/>
          </ac:picMkLst>
        </pc:picChg>
        <pc:picChg chg="add del mod">
          <ac:chgData name="Tara Taylor" userId="d34804c5-22df-44d4-9d0c-c3f9d0240d23" providerId="ADAL" clId="{55BA0290-5D9A-4A6C-BBE7-40EF5CFCCA5D}" dt="2023-06-30T20:14:18.074" v="659"/>
          <ac:picMkLst>
            <pc:docMk/>
            <pc:sldMk cId="3928655705" sldId="331"/>
            <ac:picMk id="1028" creationId="{AAB3D805-161F-0AA3-2268-625FC4D874A0}"/>
          </ac:picMkLst>
        </pc:picChg>
        <pc:picChg chg="add del mod">
          <ac:chgData name="Tara Taylor" userId="d34804c5-22df-44d4-9d0c-c3f9d0240d23" providerId="ADAL" clId="{55BA0290-5D9A-4A6C-BBE7-40EF5CFCCA5D}" dt="2023-06-30T20:14:18.074" v="659"/>
          <ac:picMkLst>
            <pc:docMk/>
            <pc:sldMk cId="3928655705" sldId="331"/>
            <ac:picMk id="1029" creationId="{424161AF-2115-DC8A-88E8-6500DA44EA18}"/>
          </ac:picMkLst>
        </pc:picChg>
        <pc:picChg chg="add del mod">
          <ac:chgData name="Tara Taylor" userId="d34804c5-22df-44d4-9d0c-c3f9d0240d23" providerId="ADAL" clId="{55BA0290-5D9A-4A6C-BBE7-40EF5CFCCA5D}" dt="2023-06-30T20:14:18.074" v="659"/>
          <ac:picMkLst>
            <pc:docMk/>
            <pc:sldMk cId="3928655705" sldId="331"/>
            <ac:picMk id="1030" creationId="{2617D02E-533E-3C2C-2DBE-34A6A1D928EF}"/>
          </ac:picMkLst>
        </pc:picChg>
        <pc:picChg chg="add del mod">
          <ac:chgData name="Tara Taylor" userId="d34804c5-22df-44d4-9d0c-c3f9d0240d23" providerId="ADAL" clId="{55BA0290-5D9A-4A6C-BBE7-40EF5CFCCA5D}" dt="2023-06-30T20:14:18.074" v="659"/>
          <ac:picMkLst>
            <pc:docMk/>
            <pc:sldMk cId="3928655705" sldId="331"/>
            <ac:picMk id="1031" creationId="{74058624-4F40-1F52-F437-A28B57F3007A}"/>
          </ac:picMkLst>
        </pc:picChg>
        <pc:picChg chg="add del mod">
          <ac:chgData name="Tara Taylor" userId="d34804c5-22df-44d4-9d0c-c3f9d0240d23" providerId="ADAL" clId="{55BA0290-5D9A-4A6C-BBE7-40EF5CFCCA5D}" dt="2023-06-30T20:14:18.074" v="659"/>
          <ac:picMkLst>
            <pc:docMk/>
            <pc:sldMk cId="3928655705" sldId="331"/>
            <ac:picMk id="1032" creationId="{A462F71F-4A9C-5FC6-1D50-E4FD3D2A131C}"/>
          </ac:picMkLst>
        </pc:picChg>
        <pc:picChg chg="add del mod">
          <ac:chgData name="Tara Taylor" userId="d34804c5-22df-44d4-9d0c-c3f9d0240d23" providerId="ADAL" clId="{55BA0290-5D9A-4A6C-BBE7-40EF5CFCCA5D}" dt="2023-06-30T20:14:34.038" v="663"/>
          <ac:picMkLst>
            <pc:docMk/>
            <pc:sldMk cId="3928655705" sldId="331"/>
            <ac:picMk id="1033" creationId="{2FB613AD-BEC8-0022-2D68-B2F7986F3E07}"/>
          </ac:picMkLst>
        </pc:picChg>
        <pc:picChg chg="add del mod">
          <ac:chgData name="Tara Taylor" userId="d34804c5-22df-44d4-9d0c-c3f9d0240d23" providerId="ADAL" clId="{55BA0290-5D9A-4A6C-BBE7-40EF5CFCCA5D}" dt="2023-06-30T20:14:34.038" v="663"/>
          <ac:picMkLst>
            <pc:docMk/>
            <pc:sldMk cId="3928655705" sldId="331"/>
            <ac:picMk id="1034" creationId="{F03B9361-03F0-14A6-8E6F-97535C613100}"/>
          </ac:picMkLst>
        </pc:picChg>
        <pc:picChg chg="add del mod">
          <ac:chgData name="Tara Taylor" userId="d34804c5-22df-44d4-9d0c-c3f9d0240d23" providerId="ADAL" clId="{55BA0290-5D9A-4A6C-BBE7-40EF5CFCCA5D}" dt="2023-06-30T20:14:34.038" v="663"/>
          <ac:picMkLst>
            <pc:docMk/>
            <pc:sldMk cId="3928655705" sldId="331"/>
            <ac:picMk id="1035" creationId="{08E33A84-FFCB-3456-AEF9-1C8B7BFCC3FC}"/>
          </ac:picMkLst>
        </pc:picChg>
        <pc:picChg chg="add del mod">
          <ac:chgData name="Tara Taylor" userId="d34804c5-22df-44d4-9d0c-c3f9d0240d23" providerId="ADAL" clId="{55BA0290-5D9A-4A6C-BBE7-40EF5CFCCA5D}" dt="2023-06-30T20:14:34.038" v="663"/>
          <ac:picMkLst>
            <pc:docMk/>
            <pc:sldMk cId="3928655705" sldId="331"/>
            <ac:picMk id="1036" creationId="{57C44656-5237-D1EC-CAEF-58A5D66FD5C0}"/>
          </ac:picMkLst>
        </pc:picChg>
        <pc:picChg chg="add del mod">
          <ac:chgData name="Tara Taylor" userId="d34804c5-22df-44d4-9d0c-c3f9d0240d23" providerId="ADAL" clId="{55BA0290-5D9A-4A6C-BBE7-40EF5CFCCA5D}" dt="2023-06-30T20:14:34.038" v="663"/>
          <ac:picMkLst>
            <pc:docMk/>
            <pc:sldMk cId="3928655705" sldId="331"/>
            <ac:picMk id="1037" creationId="{0FB47FDA-8D7C-52C5-20E4-EE02D3FDD797}"/>
          </ac:picMkLst>
        </pc:picChg>
        <pc:picChg chg="add del mod">
          <ac:chgData name="Tara Taylor" userId="d34804c5-22df-44d4-9d0c-c3f9d0240d23" providerId="ADAL" clId="{55BA0290-5D9A-4A6C-BBE7-40EF5CFCCA5D}" dt="2023-06-30T20:14:34.038" v="663"/>
          <ac:picMkLst>
            <pc:docMk/>
            <pc:sldMk cId="3928655705" sldId="331"/>
            <ac:picMk id="1038" creationId="{6C9F9C52-F368-F316-38D3-1CB5BE55A8ED}"/>
          </ac:picMkLst>
        </pc:picChg>
        <pc:picChg chg="add del mod">
          <ac:chgData name="Tara Taylor" userId="d34804c5-22df-44d4-9d0c-c3f9d0240d23" providerId="ADAL" clId="{55BA0290-5D9A-4A6C-BBE7-40EF5CFCCA5D}" dt="2023-06-30T20:14:34.038" v="663"/>
          <ac:picMkLst>
            <pc:docMk/>
            <pc:sldMk cId="3928655705" sldId="331"/>
            <ac:picMk id="1039" creationId="{436C8057-49B5-D3D5-251E-A8D1AAC6D374}"/>
          </ac:picMkLst>
        </pc:picChg>
        <pc:picChg chg="add del mod">
          <ac:chgData name="Tara Taylor" userId="d34804c5-22df-44d4-9d0c-c3f9d0240d23" providerId="ADAL" clId="{55BA0290-5D9A-4A6C-BBE7-40EF5CFCCA5D}" dt="2023-06-30T20:14:34.038" v="663"/>
          <ac:picMkLst>
            <pc:docMk/>
            <pc:sldMk cId="3928655705" sldId="331"/>
            <ac:picMk id="1040" creationId="{493A92DD-14AB-EABD-8CA2-56FC2CC5C191}"/>
          </ac:picMkLst>
        </pc:picChg>
        <pc:picChg chg="add del mod">
          <ac:chgData name="Tara Taylor" userId="d34804c5-22df-44d4-9d0c-c3f9d0240d23" providerId="ADAL" clId="{55BA0290-5D9A-4A6C-BBE7-40EF5CFCCA5D}" dt="2023-07-04T17:09:23.926" v="1277"/>
          <ac:picMkLst>
            <pc:docMk/>
            <pc:sldMk cId="3928655705" sldId="331"/>
            <ac:picMk id="1041" creationId="{C603A2FE-18B9-1771-CF3E-60D12DEBF020}"/>
          </ac:picMkLst>
        </pc:picChg>
        <pc:picChg chg="add del mod">
          <ac:chgData name="Tara Taylor" userId="d34804c5-22df-44d4-9d0c-c3f9d0240d23" providerId="ADAL" clId="{55BA0290-5D9A-4A6C-BBE7-40EF5CFCCA5D}" dt="2023-07-04T17:09:23.926" v="1277"/>
          <ac:picMkLst>
            <pc:docMk/>
            <pc:sldMk cId="3928655705" sldId="331"/>
            <ac:picMk id="1042" creationId="{EF63EB98-D5D5-C2AA-E6A1-5AB203389AD9}"/>
          </ac:picMkLst>
        </pc:picChg>
        <pc:picChg chg="add del mod">
          <ac:chgData name="Tara Taylor" userId="d34804c5-22df-44d4-9d0c-c3f9d0240d23" providerId="ADAL" clId="{55BA0290-5D9A-4A6C-BBE7-40EF5CFCCA5D}" dt="2023-07-04T17:09:23.926" v="1277"/>
          <ac:picMkLst>
            <pc:docMk/>
            <pc:sldMk cId="3928655705" sldId="331"/>
            <ac:picMk id="1043" creationId="{C21B153F-E709-AA71-66CF-96ECDB5E1653}"/>
          </ac:picMkLst>
        </pc:picChg>
        <pc:picChg chg="add del mod">
          <ac:chgData name="Tara Taylor" userId="d34804c5-22df-44d4-9d0c-c3f9d0240d23" providerId="ADAL" clId="{55BA0290-5D9A-4A6C-BBE7-40EF5CFCCA5D}" dt="2023-07-04T17:09:23.926" v="1277"/>
          <ac:picMkLst>
            <pc:docMk/>
            <pc:sldMk cId="3928655705" sldId="331"/>
            <ac:picMk id="1044" creationId="{38C68ED6-D55C-71EE-0772-48A3D81EC13D}"/>
          </ac:picMkLst>
        </pc:picChg>
        <pc:picChg chg="add del mod">
          <ac:chgData name="Tara Taylor" userId="d34804c5-22df-44d4-9d0c-c3f9d0240d23" providerId="ADAL" clId="{55BA0290-5D9A-4A6C-BBE7-40EF5CFCCA5D}" dt="2023-07-04T17:09:23.926" v="1277"/>
          <ac:picMkLst>
            <pc:docMk/>
            <pc:sldMk cId="3928655705" sldId="331"/>
            <ac:picMk id="1045" creationId="{DADB752B-B2C1-3FDE-8A07-C762CD4AFB7B}"/>
          </ac:picMkLst>
        </pc:picChg>
        <pc:picChg chg="add del mod">
          <ac:chgData name="Tara Taylor" userId="d34804c5-22df-44d4-9d0c-c3f9d0240d23" providerId="ADAL" clId="{55BA0290-5D9A-4A6C-BBE7-40EF5CFCCA5D}" dt="2023-07-04T17:09:23.926" v="1277"/>
          <ac:picMkLst>
            <pc:docMk/>
            <pc:sldMk cId="3928655705" sldId="331"/>
            <ac:picMk id="1046" creationId="{9C430D2B-CA11-D715-CBCD-E9AB3CD183DE}"/>
          </ac:picMkLst>
        </pc:picChg>
        <pc:picChg chg="add del mod">
          <ac:chgData name="Tara Taylor" userId="d34804c5-22df-44d4-9d0c-c3f9d0240d23" providerId="ADAL" clId="{55BA0290-5D9A-4A6C-BBE7-40EF5CFCCA5D}" dt="2023-07-04T17:09:23.926" v="1277"/>
          <ac:picMkLst>
            <pc:docMk/>
            <pc:sldMk cId="3928655705" sldId="331"/>
            <ac:picMk id="1047" creationId="{66DEAACF-71A0-9D44-28C1-9DD50D778BF6}"/>
          </ac:picMkLst>
        </pc:picChg>
        <pc:picChg chg="add del mod">
          <ac:chgData name="Tara Taylor" userId="d34804c5-22df-44d4-9d0c-c3f9d0240d23" providerId="ADAL" clId="{55BA0290-5D9A-4A6C-BBE7-40EF5CFCCA5D}" dt="2023-07-04T17:09:23.926" v="1277"/>
          <ac:picMkLst>
            <pc:docMk/>
            <pc:sldMk cId="3928655705" sldId="331"/>
            <ac:picMk id="1048" creationId="{9F8E720F-5306-1E37-8EE3-5EF332864AAA}"/>
          </ac:picMkLst>
        </pc:picChg>
        <pc:picChg chg="add del mod">
          <ac:chgData name="Tara Taylor" userId="d34804c5-22df-44d4-9d0c-c3f9d0240d23" providerId="ADAL" clId="{55BA0290-5D9A-4A6C-BBE7-40EF5CFCCA5D}" dt="2023-07-04T17:10:42.592" v="1288"/>
          <ac:picMkLst>
            <pc:docMk/>
            <pc:sldMk cId="3928655705" sldId="331"/>
            <ac:picMk id="1049" creationId="{8B60F291-8893-DD3A-EF3A-809DF8E15ED4}"/>
          </ac:picMkLst>
        </pc:picChg>
        <pc:picChg chg="add del mod">
          <ac:chgData name="Tara Taylor" userId="d34804c5-22df-44d4-9d0c-c3f9d0240d23" providerId="ADAL" clId="{55BA0290-5D9A-4A6C-BBE7-40EF5CFCCA5D}" dt="2023-07-04T17:10:42.592" v="1288"/>
          <ac:picMkLst>
            <pc:docMk/>
            <pc:sldMk cId="3928655705" sldId="331"/>
            <ac:picMk id="1051" creationId="{DD7A0FB1-E358-5694-4A3F-F072CD8D5234}"/>
          </ac:picMkLst>
        </pc:picChg>
        <pc:picChg chg="add del mod">
          <ac:chgData name="Tara Taylor" userId="d34804c5-22df-44d4-9d0c-c3f9d0240d23" providerId="ADAL" clId="{55BA0290-5D9A-4A6C-BBE7-40EF5CFCCA5D}" dt="2023-07-04T17:10:42.592" v="1288"/>
          <ac:picMkLst>
            <pc:docMk/>
            <pc:sldMk cId="3928655705" sldId="331"/>
            <ac:picMk id="1052" creationId="{3D0AFB5C-6552-6D14-C5F4-E03B7195438D}"/>
          </ac:picMkLst>
        </pc:picChg>
        <pc:picChg chg="add del mod">
          <ac:chgData name="Tara Taylor" userId="d34804c5-22df-44d4-9d0c-c3f9d0240d23" providerId="ADAL" clId="{55BA0290-5D9A-4A6C-BBE7-40EF5CFCCA5D}" dt="2023-07-04T17:10:42.592" v="1288"/>
          <ac:picMkLst>
            <pc:docMk/>
            <pc:sldMk cId="3928655705" sldId="331"/>
            <ac:picMk id="1053" creationId="{4D539022-D653-EE25-EFE8-80CE2DC413BD}"/>
          </ac:picMkLst>
        </pc:picChg>
        <pc:picChg chg="add del mod">
          <ac:chgData name="Tara Taylor" userId="d34804c5-22df-44d4-9d0c-c3f9d0240d23" providerId="ADAL" clId="{55BA0290-5D9A-4A6C-BBE7-40EF5CFCCA5D}" dt="2023-07-04T17:10:42.592" v="1288"/>
          <ac:picMkLst>
            <pc:docMk/>
            <pc:sldMk cId="3928655705" sldId="331"/>
            <ac:picMk id="1054" creationId="{16B017CA-E30D-41E7-9E7C-EF5457B46E2A}"/>
          </ac:picMkLst>
        </pc:picChg>
        <pc:picChg chg="add del mod">
          <ac:chgData name="Tara Taylor" userId="d34804c5-22df-44d4-9d0c-c3f9d0240d23" providerId="ADAL" clId="{55BA0290-5D9A-4A6C-BBE7-40EF5CFCCA5D}" dt="2023-07-04T17:10:42.592" v="1288"/>
          <ac:picMkLst>
            <pc:docMk/>
            <pc:sldMk cId="3928655705" sldId="331"/>
            <ac:picMk id="1055" creationId="{986038D6-A36D-A542-C9A4-117E3B2FC717}"/>
          </ac:picMkLst>
        </pc:picChg>
        <pc:picChg chg="add del mod">
          <ac:chgData name="Tara Taylor" userId="d34804c5-22df-44d4-9d0c-c3f9d0240d23" providerId="ADAL" clId="{55BA0290-5D9A-4A6C-BBE7-40EF5CFCCA5D}" dt="2023-07-04T17:10:42.592" v="1288"/>
          <ac:picMkLst>
            <pc:docMk/>
            <pc:sldMk cId="3928655705" sldId="331"/>
            <ac:picMk id="1056" creationId="{FD259D90-83AA-E047-7BD0-287F717EBB8D}"/>
          </ac:picMkLst>
        </pc:picChg>
      </pc:sldChg>
      <pc:sldChg chg="addSp modSp new mod setBg">
        <pc:chgData name="Tara Taylor" userId="d34804c5-22df-44d4-9d0c-c3f9d0240d23" providerId="ADAL" clId="{55BA0290-5D9A-4A6C-BBE7-40EF5CFCCA5D}" dt="2023-07-04T17:15:28.516" v="1420" actId="947"/>
        <pc:sldMkLst>
          <pc:docMk/>
          <pc:sldMk cId="3572816411" sldId="332"/>
        </pc:sldMkLst>
        <pc:spChg chg="mod">
          <ac:chgData name="Tara Taylor" userId="d34804c5-22df-44d4-9d0c-c3f9d0240d23" providerId="ADAL" clId="{55BA0290-5D9A-4A6C-BBE7-40EF5CFCCA5D}" dt="2023-06-30T20:22:15.454" v="899" actId="26606"/>
          <ac:spMkLst>
            <pc:docMk/>
            <pc:sldMk cId="3572816411" sldId="332"/>
            <ac:spMk id="2" creationId="{DC2C6AF6-1F41-54A0-D100-2322ECEB1B96}"/>
          </ac:spMkLst>
        </pc:spChg>
        <pc:spChg chg="mod">
          <ac:chgData name="Tara Taylor" userId="d34804c5-22df-44d4-9d0c-c3f9d0240d23" providerId="ADAL" clId="{55BA0290-5D9A-4A6C-BBE7-40EF5CFCCA5D}" dt="2023-07-04T17:15:28.516" v="1420" actId="947"/>
          <ac:spMkLst>
            <pc:docMk/>
            <pc:sldMk cId="3572816411" sldId="332"/>
            <ac:spMk id="3" creationId="{CF4A9A95-4D34-C286-EFF6-65EA48B90053}"/>
          </ac:spMkLst>
        </pc:spChg>
        <pc:spChg chg="add mod">
          <ac:chgData name="Tara Taylor" userId="d34804c5-22df-44d4-9d0c-c3f9d0240d23" providerId="ADAL" clId="{55BA0290-5D9A-4A6C-BBE7-40EF5CFCCA5D}" dt="2023-07-04T17:12:33.899" v="1298" actId="1076"/>
          <ac:spMkLst>
            <pc:docMk/>
            <pc:sldMk cId="3572816411" sldId="332"/>
            <ac:spMk id="4" creationId="{726447A3-5597-54E9-90A6-02320D7CBF68}"/>
          </ac:spMkLst>
        </pc:spChg>
        <pc:spChg chg="add">
          <ac:chgData name="Tara Taylor" userId="d34804c5-22df-44d4-9d0c-c3f9d0240d23" providerId="ADAL" clId="{55BA0290-5D9A-4A6C-BBE7-40EF5CFCCA5D}" dt="2023-06-30T20:22:15.454" v="899" actId="26606"/>
          <ac:spMkLst>
            <pc:docMk/>
            <pc:sldMk cId="3572816411" sldId="332"/>
            <ac:spMk id="3079" creationId="{32AEEBC8-9D30-42EF-95F2-386C2653FBF0}"/>
          </ac:spMkLst>
        </pc:spChg>
        <pc:spChg chg="add">
          <ac:chgData name="Tara Taylor" userId="d34804c5-22df-44d4-9d0c-c3f9d0240d23" providerId="ADAL" clId="{55BA0290-5D9A-4A6C-BBE7-40EF5CFCCA5D}" dt="2023-06-30T20:22:15.454" v="899" actId="26606"/>
          <ac:spMkLst>
            <pc:docMk/>
            <pc:sldMk cId="3572816411" sldId="332"/>
            <ac:spMk id="3081" creationId="{2E92FA66-67D7-4CB4-94D3-E643A9AD4757}"/>
          </ac:spMkLst>
        </pc:spChg>
        <pc:picChg chg="add mod">
          <ac:chgData name="Tara Taylor" userId="d34804c5-22df-44d4-9d0c-c3f9d0240d23" providerId="ADAL" clId="{55BA0290-5D9A-4A6C-BBE7-40EF5CFCCA5D}" dt="2023-07-04T17:12:38.927" v="1299" actId="1076"/>
          <ac:picMkLst>
            <pc:docMk/>
            <pc:sldMk cId="3572816411" sldId="332"/>
            <ac:picMk id="3074" creationId="{EA24F724-53DE-CBFF-210D-A090AB955989}"/>
          </ac:picMkLst>
        </pc:picChg>
      </pc:sldChg>
      <pc:sldChg chg="addSp modSp new mod setBg">
        <pc:chgData name="Tara Taylor" userId="d34804c5-22df-44d4-9d0c-c3f9d0240d23" providerId="ADAL" clId="{55BA0290-5D9A-4A6C-BBE7-40EF5CFCCA5D}" dt="2023-07-19T16:58:16.101" v="3331" actId="207"/>
        <pc:sldMkLst>
          <pc:docMk/>
          <pc:sldMk cId="969411731" sldId="333"/>
        </pc:sldMkLst>
        <pc:spChg chg="mod">
          <ac:chgData name="Tara Taylor" userId="d34804c5-22df-44d4-9d0c-c3f9d0240d23" providerId="ADAL" clId="{55BA0290-5D9A-4A6C-BBE7-40EF5CFCCA5D}" dt="2023-06-30T20:27:16.416" v="990" actId="947"/>
          <ac:spMkLst>
            <pc:docMk/>
            <pc:sldMk cId="969411731" sldId="333"/>
            <ac:spMk id="2" creationId="{2C3A625B-1397-CAA4-AD73-FF77ABE87240}"/>
          </ac:spMkLst>
        </pc:spChg>
        <pc:spChg chg="mod">
          <ac:chgData name="Tara Taylor" userId="d34804c5-22df-44d4-9d0c-c3f9d0240d23" providerId="ADAL" clId="{55BA0290-5D9A-4A6C-BBE7-40EF5CFCCA5D}" dt="2023-06-30T20:26:15.758" v="985" actId="255"/>
          <ac:spMkLst>
            <pc:docMk/>
            <pc:sldMk cId="969411731" sldId="333"/>
            <ac:spMk id="3" creationId="{9EE4D1D1-A2B0-D64F-ED2A-CF2670183826}"/>
          </ac:spMkLst>
        </pc:spChg>
        <pc:spChg chg="add mod">
          <ac:chgData name="Tara Taylor" userId="d34804c5-22df-44d4-9d0c-c3f9d0240d23" providerId="ADAL" clId="{55BA0290-5D9A-4A6C-BBE7-40EF5CFCCA5D}" dt="2023-07-19T16:58:16.101" v="3331" actId="207"/>
          <ac:spMkLst>
            <pc:docMk/>
            <pc:sldMk cId="969411731" sldId="333"/>
            <ac:spMk id="4" creationId="{FDB55F98-5905-4AB8-903E-9D7A1AB1A7F4}"/>
          </ac:spMkLst>
        </pc:spChg>
        <pc:spChg chg="add">
          <ac:chgData name="Tara Taylor" userId="d34804c5-22df-44d4-9d0c-c3f9d0240d23" providerId="ADAL" clId="{55BA0290-5D9A-4A6C-BBE7-40EF5CFCCA5D}" dt="2023-06-30T20:25:47.812" v="981" actId="26606"/>
          <ac:spMkLst>
            <pc:docMk/>
            <pc:sldMk cId="969411731" sldId="333"/>
            <ac:spMk id="10" creationId="{2E442304-DDBD-4F7B-8017-36BCC863FB40}"/>
          </ac:spMkLst>
        </pc:spChg>
        <pc:spChg chg="add">
          <ac:chgData name="Tara Taylor" userId="d34804c5-22df-44d4-9d0c-c3f9d0240d23" providerId="ADAL" clId="{55BA0290-5D9A-4A6C-BBE7-40EF5CFCCA5D}" dt="2023-06-30T20:25:47.812" v="981" actId="26606"/>
          <ac:spMkLst>
            <pc:docMk/>
            <pc:sldMk cId="969411731" sldId="333"/>
            <ac:spMk id="12" creationId="{5E107275-3853-46FD-A241-DE4355A42675}"/>
          </ac:spMkLst>
        </pc:spChg>
      </pc:sldChg>
      <pc:sldChg chg="addSp delSp modSp new add del mod">
        <pc:chgData name="Tara Taylor" userId="d34804c5-22df-44d4-9d0c-c3f9d0240d23" providerId="ADAL" clId="{55BA0290-5D9A-4A6C-BBE7-40EF5CFCCA5D}" dt="2023-07-04T16:49:43.957" v="1221" actId="47"/>
        <pc:sldMkLst>
          <pc:docMk/>
          <pc:sldMk cId="953641961" sldId="334"/>
        </pc:sldMkLst>
        <pc:spChg chg="mod">
          <ac:chgData name="Tara Taylor" userId="d34804c5-22df-44d4-9d0c-c3f9d0240d23" providerId="ADAL" clId="{55BA0290-5D9A-4A6C-BBE7-40EF5CFCCA5D}" dt="2023-07-04T16:36:23.957" v="1039" actId="947"/>
          <ac:spMkLst>
            <pc:docMk/>
            <pc:sldMk cId="953641961" sldId="334"/>
            <ac:spMk id="2" creationId="{1505A560-282C-D530-5C26-66339F8902BF}"/>
          </ac:spMkLst>
        </pc:spChg>
        <pc:spChg chg="add del">
          <ac:chgData name="Tara Taylor" userId="d34804c5-22df-44d4-9d0c-c3f9d0240d23" providerId="ADAL" clId="{55BA0290-5D9A-4A6C-BBE7-40EF5CFCCA5D}" dt="2023-07-04T16:34:51.987" v="998"/>
          <ac:spMkLst>
            <pc:docMk/>
            <pc:sldMk cId="953641961" sldId="334"/>
            <ac:spMk id="3" creationId="{09547C0B-E58F-6254-84ED-3B9F359160D0}"/>
          </ac:spMkLst>
        </pc:spChg>
        <pc:spChg chg="add mod">
          <ac:chgData name="Tara Taylor" userId="d34804c5-22df-44d4-9d0c-c3f9d0240d23" providerId="ADAL" clId="{55BA0290-5D9A-4A6C-BBE7-40EF5CFCCA5D}" dt="2023-07-04T16:38:39.851" v="1050" actId="2711"/>
          <ac:spMkLst>
            <pc:docMk/>
            <pc:sldMk cId="953641961" sldId="334"/>
            <ac:spMk id="7" creationId="{21C7A6E2-51B0-983C-F587-5ED29E1C864E}"/>
          </ac:spMkLst>
        </pc:spChg>
        <pc:graphicFrameChg chg="add del mod">
          <ac:chgData name="Tara Taylor" userId="d34804c5-22df-44d4-9d0c-c3f9d0240d23" providerId="ADAL" clId="{55BA0290-5D9A-4A6C-BBE7-40EF5CFCCA5D}" dt="2023-07-04T16:34:51.987" v="998"/>
          <ac:graphicFrameMkLst>
            <pc:docMk/>
            <pc:sldMk cId="953641961" sldId="334"/>
            <ac:graphicFrameMk id="4" creationId="{531CE8D3-53EF-BEC7-0871-B8B91C8DB9D1}"/>
          </ac:graphicFrameMkLst>
        </pc:graphicFrameChg>
        <pc:graphicFrameChg chg="add mod">
          <ac:chgData name="Tara Taylor" userId="d34804c5-22df-44d4-9d0c-c3f9d0240d23" providerId="ADAL" clId="{55BA0290-5D9A-4A6C-BBE7-40EF5CFCCA5D}" dt="2023-07-04T16:39:22.544" v="1051" actId="14100"/>
          <ac:graphicFrameMkLst>
            <pc:docMk/>
            <pc:sldMk cId="953641961" sldId="334"/>
            <ac:graphicFrameMk id="5" creationId="{66541C21-75A1-5464-7819-8399242D7290}"/>
          </ac:graphicFrameMkLst>
        </pc:graphicFrameChg>
      </pc:sldChg>
      <pc:sldChg chg="addSp delSp modSp new del mod setBg">
        <pc:chgData name="Tara Taylor" userId="d34804c5-22df-44d4-9d0c-c3f9d0240d23" providerId="ADAL" clId="{55BA0290-5D9A-4A6C-BBE7-40EF5CFCCA5D}" dt="2023-07-04T16:43:50.437" v="1110" actId="47"/>
        <pc:sldMkLst>
          <pc:docMk/>
          <pc:sldMk cId="2758872896" sldId="335"/>
        </pc:sldMkLst>
        <pc:spChg chg="mod">
          <ac:chgData name="Tara Taylor" userId="d34804c5-22df-44d4-9d0c-c3f9d0240d23" providerId="ADAL" clId="{55BA0290-5D9A-4A6C-BBE7-40EF5CFCCA5D}" dt="2023-07-04T16:40:42.289" v="1056" actId="26606"/>
          <ac:spMkLst>
            <pc:docMk/>
            <pc:sldMk cId="2758872896" sldId="335"/>
            <ac:spMk id="2" creationId="{E40CFB5F-9B9C-84EE-3161-7545C3CEAC7B}"/>
          </ac:spMkLst>
        </pc:spChg>
        <pc:spChg chg="del">
          <ac:chgData name="Tara Taylor" userId="d34804c5-22df-44d4-9d0c-c3f9d0240d23" providerId="ADAL" clId="{55BA0290-5D9A-4A6C-BBE7-40EF5CFCCA5D}" dt="2023-07-04T16:40:15.834" v="1053"/>
          <ac:spMkLst>
            <pc:docMk/>
            <pc:sldMk cId="2758872896" sldId="335"/>
            <ac:spMk id="3" creationId="{D0F9B494-B716-B192-D811-67D3774B9E81}"/>
          </ac:spMkLst>
        </pc:spChg>
        <pc:spChg chg="add del">
          <ac:chgData name="Tara Taylor" userId="d34804c5-22df-44d4-9d0c-c3f9d0240d23" providerId="ADAL" clId="{55BA0290-5D9A-4A6C-BBE7-40EF5CFCCA5D}" dt="2023-07-04T16:40:42.289" v="1056" actId="26606"/>
          <ac:spMkLst>
            <pc:docMk/>
            <pc:sldMk cId="2758872896" sldId="335"/>
            <ac:spMk id="9" creationId="{6753252F-4873-4F63-801D-CC719279A7D5}"/>
          </ac:spMkLst>
        </pc:spChg>
        <pc:spChg chg="add del">
          <ac:chgData name="Tara Taylor" userId="d34804c5-22df-44d4-9d0c-c3f9d0240d23" providerId="ADAL" clId="{55BA0290-5D9A-4A6C-BBE7-40EF5CFCCA5D}" dt="2023-07-04T16:40:42.289" v="1056" actId="26606"/>
          <ac:spMkLst>
            <pc:docMk/>
            <pc:sldMk cId="2758872896" sldId="335"/>
            <ac:spMk id="11" creationId="{047C8CCB-F95D-4249-92DD-651249D3535A}"/>
          </ac:spMkLst>
        </pc:spChg>
        <pc:spChg chg="add">
          <ac:chgData name="Tara Taylor" userId="d34804c5-22df-44d4-9d0c-c3f9d0240d23" providerId="ADAL" clId="{55BA0290-5D9A-4A6C-BBE7-40EF5CFCCA5D}" dt="2023-07-04T16:40:42.289" v="1056" actId="26606"/>
          <ac:spMkLst>
            <pc:docMk/>
            <pc:sldMk cId="2758872896" sldId="335"/>
            <ac:spMk id="16" creationId="{35DB3719-6FDC-4E5D-891D-FF40B7300F64}"/>
          </ac:spMkLst>
        </pc:spChg>
        <pc:spChg chg="add">
          <ac:chgData name="Tara Taylor" userId="d34804c5-22df-44d4-9d0c-c3f9d0240d23" providerId="ADAL" clId="{55BA0290-5D9A-4A6C-BBE7-40EF5CFCCA5D}" dt="2023-07-04T16:40:42.289" v="1056" actId="26606"/>
          <ac:spMkLst>
            <pc:docMk/>
            <pc:sldMk cId="2758872896" sldId="335"/>
            <ac:spMk id="18" creationId="{E0CBAC23-2E3F-4A90-BA59-F8299F6A5439}"/>
          </ac:spMkLst>
        </pc:spChg>
        <pc:graphicFrameChg chg="add mod modGraphic">
          <ac:chgData name="Tara Taylor" userId="d34804c5-22df-44d4-9d0c-c3f9d0240d23" providerId="ADAL" clId="{55BA0290-5D9A-4A6C-BBE7-40EF5CFCCA5D}" dt="2023-07-04T16:40:54.150" v="1059" actId="14100"/>
          <ac:graphicFrameMkLst>
            <pc:docMk/>
            <pc:sldMk cId="2758872896" sldId="335"/>
            <ac:graphicFrameMk id="4" creationId="{41FCFA99-1341-7AE6-3AA9-E22B18324DEF}"/>
          </ac:graphicFrameMkLst>
        </pc:graphicFrameChg>
      </pc:sldChg>
      <pc:sldChg chg="addSp delSp modSp new del">
        <pc:chgData name="Tara Taylor" userId="d34804c5-22df-44d4-9d0c-c3f9d0240d23" providerId="ADAL" clId="{55BA0290-5D9A-4A6C-BBE7-40EF5CFCCA5D}" dt="2023-07-04T16:43:47.166" v="1109" actId="47"/>
        <pc:sldMkLst>
          <pc:docMk/>
          <pc:sldMk cId="2545801039" sldId="336"/>
        </pc:sldMkLst>
        <pc:spChg chg="add del">
          <ac:chgData name="Tara Taylor" userId="d34804c5-22df-44d4-9d0c-c3f9d0240d23" providerId="ADAL" clId="{55BA0290-5D9A-4A6C-BBE7-40EF5CFCCA5D}" dt="2023-07-04T16:41:19.530" v="1062"/>
          <ac:spMkLst>
            <pc:docMk/>
            <pc:sldMk cId="2545801039" sldId="336"/>
            <ac:spMk id="3" creationId="{8388E9A2-BCB9-4689-23B5-C0896ED144E7}"/>
          </ac:spMkLst>
        </pc:spChg>
        <pc:graphicFrameChg chg="add del mod">
          <ac:chgData name="Tara Taylor" userId="d34804c5-22df-44d4-9d0c-c3f9d0240d23" providerId="ADAL" clId="{55BA0290-5D9A-4A6C-BBE7-40EF5CFCCA5D}" dt="2023-07-04T16:41:19.530" v="1062"/>
          <ac:graphicFrameMkLst>
            <pc:docMk/>
            <pc:sldMk cId="2545801039" sldId="336"/>
            <ac:graphicFrameMk id="4" creationId="{46CDCAD3-8067-F29C-681E-5553CA2DC4FF}"/>
          </ac:graphicFrameMkLst>
        </pc:graphicFrameChg>
        <pc:graphicFrameChg chg="add mod">
          <ac:chgData name="Tara Taylor" userId="d34804c5-22df-44d4-9d0c-c3f9d0240d23" providerId="ADAL" clId="{55BA0290-5D9A-4A6C-BBE7-40EF5CFCCA5D}" dt="2023-07-04T16:41:19.785" v="1063"/>
          <ac:graphicFrameMkLst>
            <pc:docMk/>
            <pc:sldMk cId="2545801039" sldId="336"/>
            <ac:graphicFrameMk id="5" creationId="{838D139E-882D-DAD5-485C-EE7494F8F222}"/>
          </ac:graphicFrameMkLst>
        </pc:graphicFrameChg>
      </pc:sldChg>
      <pc:sldChg chg="addSp delSp modSp new mod setBg">
        <pc:chgData name="Tara Taylor" userId="d34804c5-22df-44d4-9d0c-c3f9d0240d23" providerId="ADAL" clId="{55BA0290-5D9A-4A6C-BBE7-40EF5CFCCA5D}" dt="2023-07-04T16:49:24.872" v="1220" actId="1076"/>
        <pc:sldMkLst>
          <pc:docMk/>
          <pc:sldMk cId="1215753628" sldId="337"/>
        </pc:sldMkLst>
        <pc:spChg chg="mod">
          <ac:chgData name="Tara Taylor" userId="d34804c5-22df-44d4-9d0c-c3f9d0240d23" providerId="ADAL" clId="{55BA0290-5D9A-4A6C-BBE7-40EF5CFCCA5D}" dt="2023-07-04T16:49:10.679" v="1219" actId="14100"/>
          <ac:spMkLst>
            <pc:docMk/>
            <pc:sldMk cId="1215753628" sldId="337"/>
            <ac:spMk id="2" creationId="{889135E5-7C18-218E-4A8F-69D5D926F2E2}"/>
          </ac:spMkLst>
        </pc:spChg>
        <pc:spChg chg="del">
          <ac:chgData name="Tara Taylor" userId="d34804c5-22df-44d4-9d0c-c3f9d0240d23" providerId="ADAL" clId="{55BA0290-5D9A-4A6C-BBE7-40EF5CFCCA5D}" dt="2023-07-04T16:41:41.866" v="1065"/>
          <ac:spMkLst>
            <pc:docMk/>
            <pc:sldMk cId="1215753628" sldId="337"/>
            <ac:spMk id="3" creationId="{F06B34C1-C1F8-1A14-25B3-334F9798CA58}"/>
          </ac:spMkLst>
        </pc:spChg>
        <pc:spChg chg="add del mod">
          <ac:chgData name="Tara Taylor" userId="d34804c5-22df-44d4-9d0c-c3f9d0240d23" providerId="ADAL" clId="{55BA0290-5D9A-4A6C-BBE7-40EF5CFCCA5D}" dt="2023-07-04T16:43:09.482" v="1105"/>
          <ac:spMkLst>
            <pc:docMk/>
            <pc:sldMk cId="1215753628" sldId="337"/>
            <ac:spMk id="6" creationId="{53FF060F-E8D7-B12F-8971-B780B5957D9F}"/>
          </ac:spMkLst>
        </pc:spChg>
        <pc:spChg chg="add del mod">
          <ac:chgData name="Tara Taylor" userId="d34804c5-22df-44d4-9d0c-c3f9d0240d23" providerId="ADAL" clId="{55BA0290-5D9A-4A6C-BBE7-40EF5CFCCA5D}" dt="2023-07-04T16:45:55.674" v="1122"/>
          <ac:spMkLst>
            <pc:docMk/>
            <pc:sldMk cId="1215753628" sldId="337"/>
            <ac:spMk id="10" creationId="{DDE9A526-9D25-C3F3-49F7-D03329169707}"/>
          </ac:spMkLst>
        </pc:spChg>
        <pc:spChg chg="add mod">
          <ac:chgData name="Tara Taylor" userId="d34804c5-22df-44d4-9d0c-c3f9d0240d23" providerId="ADAL" clId="{55BA0290-5D9A-4A6C-BBE7-40EF5CFCCA5D}" dt="2023-07-04T16:49:24.872" v="1220" actId="1076"/>
          <ac:spMkLst>
            <pc:docMk/>
            <pc:sldMk cId="1215753628" sldId="337"/>
            <ac:spMk id="11" creationId="{0F61F5BB-07BE-D36E-9035-5AF62B21D212}"/>
          </ac:spMkLst>
        </pc:spChg>
        <pc:spChg chg="add del">
          <ac:chgData name="Tara Taylor" userId="d34804c5-22df-44d4-9d0c-c3f9d0240d23" providerId="ADAL" clId="{55BA0290-5D9A-4A6C-BBE7-40EF5CFCCA5D}" dt="2023-07-04T16:44:57.720" v="1114" actId="26606"/>
          <ac:spMkLst>
            <pc:docMk/>
            <pc:sldMk cId="1215753628" sldId="337"/>
            <ac:spMk id="14" creationId="{7517A47C-B2E5-4B79-8061-D74B1311AF6E}"/>
          </ac:spMkLst>
        </pc:spChg>
        <pc:spChg chg="add del">
          <ac:chgData name="Tara Taylor" userId="d34804c5-22df-44d4-9d0c-c3f9d0240d23" providerId="ADAL" clId="{55BA0290-5D9A-4A6C-BBE7-40EF5CFCCA5D}" dt="2023-07-04T16:44:57.720" v="1114" actId="26606"/>
          <ac:spMkLst>
            <pc:docMk/>
            <pc:sldMk cId="1215753628" sldId="337"/>
            <ac:spMk id="16" creationId="{C505E780-2083-4CB5-A42A-5E0E2908ECC3}"/>
          </ac:spMkLst>
        </pc:spChg>
        <pc:spChg chg="add del">
          <ac:chgData name="Tara Taylor" userId="d34804c5-22df-44d4-9d0c-c3f9d0240d23" providerId="ADAL" clId="{55BA0290-5D9A-4A6C-BBE7-40EF5CFCCA5D}" dt="2023-07-04T16:44:57.720" v="1114" actId="26606"/>
          <ac:spMkLst>
            <pc:docMk/>
            <pc:sldMk cId="1215753628" sldId="337"/>
            <ac:spMk id="18" creationId="{D2C0AE1C-0118-41AE-8A10-7CDCBF10E96F}"/>
          </ac:spMkLst>
        </pc:spChg>
        <pc:spChg chg="add del">
          <ac:chgData name="Tara Taylor" userId="d34804c5-22df-44d4-9d0c-c3f9d0240d23" providerId="ADAL" clId="{55BA0290-5D9A-4A6C-BBE7-40EF5CFCCA5D}" dt="2023-07-04T16:44:57.720" v="1114" actId="26606"/>
          <ac:spMkLst>
            <pc:docMk/>
            <pc:sldMk cId="1215753628" sldId="337"/>
            <ac:spMk id="20" creationId="{463EEC44-1BA3-44ED-81FC-A644B04B2A44}"/>
          </ac:spMkLst>
        </pc:spChg>
        <pc:spChg chg="add">
          <ac:chgData name="Tara Taylor" userId="d34804c5-22df-44d4-9d0c-c3f9d0240d23" providerId="ADAL" clId="{55BA0290-5D9A-4A6C-BBE7-40EF5CFCCA5D}" dt="2023-07-04T16:44:57.720" v="1114" actId="26606"/>
          <ac:spMkLst>
            <pc:docMk/>
            <pc:sldMk cId="1215753628" sldId="337"/>
            <ac:spMk id="25" creationId="{2E442304-DDBD-4F7B-8017-36BCC863FB40}"/>
          </ac:spMkLst>
        </pc:spChg>
        <pc:spChg chg="add">
          <ac:chgData name="Tara Taylor" userId="d34804c5-22df-44d4-9d0c-c3f9d0240d23" providerId="ADAL" clId="{55BA0290-5D9A-4A6C-BBE7-40EF5CFCCA5D}" dt="2023-07-04T16:44:57.720" v="1114" actId="26606"/>
          <ac:spMkLst>
            <pc:docMk/>
            <pc:sldMk cId="1215753628" sldId="337"/>
            <ac:spMk id="27" creationId="{5E107275-3853-46FD-A241-DE4355A42675}"/>
          </ac:spMkLst>
        </pc:spChg>
        <pc:graphicFrameChg chg="add del mod">
          <ac:chgData name="Tara Taylor" userId="d34804c5-22df-44d4-9d0c-c3f9d0240d23" providerId="ADAL" clId="{55BA0290-5D9A-4A6C-BBE7-40EF5CFCCA5D}" dt="2023-07-04T16:42:31.509" v="1088" actId="478"/>
          <ac:graphicFrameMkLst>
            <pc:docMk/>
            <pc:sldMk cId="1215753628" sldId="337"/>
            <ac:graphicFrameMk id="4" creationId="{FDC1B816-CB65-6407-426D-50049DF9829D}"/>
          </ac:graphicFrameMkLst>
        </pc:graphicFrameChg>
        <pc:graphicFrameChg chg="add del mod">
          <ac:chgData name="Tara Taylor" userId="d34804c5-22df-44d4-9d0c-c3f9d0240d23" providerId="ADAL" clId="{55BA0290-5D9A-4A6C-BBE7-40EF5CFCCA5D}" dt="2023-07-04T16:42:47.709" v="1096"/>
          <ac:graphicFrameMkLst>
            <pc:docMk/>
            <pc:sldMk cId="1215753628" sldId="337"/>
            <ac:graphicFrameMk id="7" creationId="{D995C52A-E10B-76B2-1618-F42CD810D322}"/>
          </ac:graphicFrameMkLst>
        </pc:graphicFrameChg>
        <pc:graphicFrameChg chg="add del mod">
          <ac:chgData name="Tara Taylor" userId="d34804c5-22df-44d4-9d0c-c3f9d0240d23" providerId="ADAL" clId="{55BA0290-5D9A-4A6C-BBE7-40EF5CFCCA5D}" dt="2023-07-04T16:43:05.145" v="1104" actId="478"/>
          <ac:graphicFrameMkLst>
            <pc:docMk/>
            <pc:sldMk cId="1215753628" sldId="337"/>
            <ac:graphicFrameMk id="8" creationId="{2155B850-5539-ED52-4C4B-DB859A79DAAB}"/>
          </ac:graphicFrameMkLst>
        </pc:graphicFrameChg>
        <pc:graphicFrameChg chg="add mod modGraphic">
          <ac:chgData name="Tara Taylor" userId="d34804c5-22df-44d4-9d0c-c3f9d0240d23" providerId="ADAL" clId="{55BA0290-5D9A-4A6C-BBE7-40EF5CFCCA5D}" dt="2023-07-04T16:44:57.720" v="1114" actId="26606"/>
          <ac:graphicFrameMkLst>
            <pc:docMk/>
            <pc:sldMk cId="1215753628" sldId="337"/>
            <ac:graphicFrameMk id="9" creationId="{A658215F-2A2E-1733-BC63-B6342DDFEB54}"/>
          </ac:graphicFrameMkLst>
        </pc:graphicFrameChg>
      </pc:sldChg>
      <pc:sldChg chg="addSp delSp modSp new mod setBg">
        <pc:chgData name="Tara Taylor" userId="d34804c5-22df-44d4-9d0c-c3f9d0240d23" providerId="ADAL" clId="{55BA0290-5D9A-4A6C-BBE7-40EF5CFCCA5D}" dt="2023-07-04T16:55:46.145" v="1272" actId="20577"/>
        <pc:sldMkLst>
          <pc:docMk/>
          <pc:sldMk cId="697470881" sldId="338"/>
        </pc:sldMkLst>
        <pc:spChg chg="mod">
          <ac:chgData name="Tara Taylor" userId="d34804c5-22df-44d4-9d0c-c3f9d0240d23" providerId="ADAL" clId="{55BA0290-5D9A-4A6C-BBE7-40EF5CFCCA5D}" dt="2023-07-04T16:53:02.277" v="1258" actId="26606"/>
          <ac:spMkLst>
            <pc:docMk/>
            <pc:sldMk cId="697470881" sldId="338"/>
            <ac:spMk id="2" creationId="{71F0AD5E-BACA-AEC8-FA6C-7C08E36EDB68}"/>
          </ac:spMkLst>
        </pc:spChg>
        <pc:spChg chg="add del">
          <ac:chgData name="Tara Taylor" userId="d34804c5-22df-44d4-9d0c-c3f9d0240d23" providerId="ADAL" clId="{55BA0290-5D9A-4A6C-BBE7-40EF5CFCCA5D}" dt="2023-07-04T16:50:50.114" v="1236"/>
          <ac:spMkLst>
            <pc:docMk/>
            <pc:sldMk cId="697470881" sldId="338"/>
            <ac:spMk id="3" creationId="{F5E22AD7-780B-A705-2F72-7B7CA20E4210}"/>
          </ac:spMkLst>
        </pc:spChg>
        <pc:spChg chg="add del">
          <ac:chgData name="Tara Taylor" userId="d34804c5-22df-44d4-9d0c-c3f9d0240d23" providerId="ADAL" clId="{55BA0290-5D9A-4A6C-BBE7-40EF5CFCCA5D}" dt="2023-07-04T16:50:48.396" v="1235"/>
          <ac:spMkLst>
            <pc:docMk/>
            <pc:sldMk cId="697470881" sldId="338"/>
            <ac:spMk id="6" creationId="{987C3086-16F2-7BD0-45C0-8B1D608FC252}"/>
          </ac:spMkLst>
        </pc:spChg>
        <pc:spChg chg="add mod">
          <ac:chgData name="Tara Taylor" userId="d34804c5-22df-44d4-9d0c-c3f9d0240d23" providerId="ADAL" clId="{55BA0290-5D9A-4A6C-BBE7-40EF5CFCCA5D}" dt="2023-07-04T16:55:46.145" v="1272" actId="20577"/>
          <ac:spMkLst>
            <pc:docMk/>
            <pc:sldMk cId="697470881" sldId="338"/>
            <ac:spMk id="8" creationId="{2AB120FF-F927-1484-D145-2F8E424E748B}"/>
          </ac:spMkLst>
        </pc:spChg>
        <pc:spChg chg="add del">
          <ac:chgData name="Tara Taylor" userId="d34804c5-22df-44d4-9d0c-c3f9d0240d23" providerId="ADAL" clId="{55BA0290-5D9A-4A6C-BBE7-40EF5CFCCA5D}" dt="2023-07-04T16:51:06.245" v="1238" actId="26606"/>
          <ac:spMkLst>
            <pc:docMk/>
            <pc:sldMk cId="697470881" sldId="338"/>
            <ac:spMk id="11" creationId="{36CD8890-09E4-9730-6A3E-0C180F53731B}"/>
          </ac:spMkLst>
        </pc:spChg>
        <pc:spChg chg="add del">
          <ac:chgData name="Tara Taylor" userId="d34804c5-22df-44d4-9d0c-c3f9d0240d23" providerId="ADAL" clId="{55BA0290-5D9A-4A6C-BBE7-40EF5CFCCA5D}" dt="2023-07-04T16:51:11.732" v="1240" actId="26606"/>
          <ac:spMkLst>
            <pc:docMk/>
            <pc:sldMk cId="697470881" sldId="338"/>
            <ac:spMk id="12" creationId="{A8384FB5-9ADC-4DDC-881B-597D56F5B15D}"/>
          </ac:spMkLst>
        </pc:spChg>
        <pc:spChg chg="add del">
          <ac:chgData name="Tara Taylor" userId="d34804c5-22df-44d4-9d0c-c3f9d0240d23" providerId="ADAL" clId="{55BA0290-5D9A-4A6C-BBE7-40EF5CFCCA5D}" dt="2023-07-04T16:51:06.245" v="1238" actId="26606"/>
          <ac:spMkLst>
            <pc:docMk/>
            <pc:sldMk cId="697470881" sldId="338"/>
            <ac:spMk id="14" creationId="{1A95671B-3CC6-4792-9114-B74FAEA224E6}"/>
          </ac:spMkLst>
        </pc:spChg>
        <pc:spChg chg="add del">
          <ac:chgData name="Tara Taylor" userId="d34804c5-22df-44d4-9d0c-c3f9d0240d23" providerId="ADAL" clId="{55BA0290-5D9A-4A6C-BBE7-40EF5CFCCA5D}" dt="2023-07-04T16:51:11.732" v="1240" actId="26606"/>
          <ac:spMkLst>
            <pc:docMk/>
            <pc:sldMk cId="697470881" sldId="338"/>
            <ac:spMk id="16" creationId="{84A8DE83-DE75-4B41-9DB4-A7EC0B0DEC0B}"/>
          </ac:spMkLst>
        </pc:spChg>
        <pc:spChg chg="add del">
          <ac:chgData name="Tara Taylor" userId="d34804c5-22df-44d4-9d0c-c3f9d0240d23" providerId="ADAL" clId="{55BA0290-5D9A-4A6C-BBE7-40EF5CFCCA5D}" dt="2023-07-04T16:51:11.732" v="1240" actId="26606"/>
          <ac:spMkLst>
            <pc:docMk/>
            <pc:sldMk cId="697470881" sldId="338"/>
            <ac:spMk id="17" creationId="{1199E1B1-A8C0-4FE8-A5A8-1CB41D69F857}"/>
          </ac:spMkLst>
        </pc:spChg>
        <pc:spChg chg="add del">
          <ac:chgData name="Tara Taylor" userId="d34804c5-22df-44d4-9d0c-c3f9d0240d23" providerId="ADAL" clId="{55BA0290-5D9A-4A6C-BBE7-40EF5CFCCA5D}" dt="2023-07-04T16:51:11.732" v="1240" actId="26606"/>
          <ac:spMkLst>
            <pc:docMk/>
            <pc:sldMk cId="697470881" sldId="338"/>
            <ac:spMk id="18" creationId="{A7009A0A-BEF5-4EAC-AF15-E4F9F002E239}"/>
          </ac:spMkLst>
        </pc:spChg>
        <pc:spChg chg="add del">
          <ac:chgData name="Tara Taylor" userId="d34804c5-22df-44d4-9d0c-c3f9d0240d23" providerId="ADAL" clId="{55BA0290-5D9A-4A6C-BBE7-40EF5CFCCA5D}" dt="2023-07-04T16:51:21.303" v="1242" actId="26606"/>
          <ac:spMkLst>
            <pc:docMk/>
            <pc:sldMk cId="697470881" sldId="338"/>
            <ac:spMk id="20" creationId="{A4AC5506-6312-4701-8D3C-40187889A947}"/>
          </ac:spMkLst>
        </pc:spChg>
        <pc:spChg chg="add del">
          <ac:chgData name="Tara Taylor" userId="d34804c5-22df-44d4-9d0c-c3f9d0240d23" providerId="ADAL" clId="{55BA0290-5D9A-4A6C-BBE7-40EF5CFCCA5D}" dt="2023-07-04T16:51:32.681" v="1244" actId="26606"/>
          <ac:spMkLst>
            <pc:docMk/>
            <pc:sldMk cId="697470881" sldId="338"/>
            <ac:spMk id="22" creationId="{32AEEBC8-9D30-42EF-95F2-386C2653FBF0}"/>
          </ac:spMkLst>
        </pc:spChg>
        <pc:spChg chg="add del">
          <ac:chgData name="Tara Taylor" userId="d34804c5-22df-44d4-9d0c-c3f9d0240d23" providerId="ADAL" clId="{55BA0290-5D9A-4A6C-BBE7-40EF5CFCCA5D}" dt="2023-07-04T16:51:32.681" v="1244" actId="26606"/>
          <ac:spMkLst>
            <pc:docMk/>
            <pc:sldMk cId="697470881" sldId="338"/>
            <ac:spMk id="23" creationId="{3529E97A-97C3-40EA-8A04-5C02398D568F}"/>
          </ac:spMkLst>
        </pc:spChg>
        <pc:spChg chg="add del">
          <ac:chgData name="Tara Taylor" userId="d34804c5-22df-44d4-9d0c-c3f9d0240d23" providerId="ADAL" clId="{55BA0290-5D9A-4A6C-BBE7-40EF5CFCCA5D}" dt="2023-07-04T16:51:32.681" v="1244" actId="26606"/>
          <ac:spMkLst>
            <pc:docMk/>
            <pc:sldMk cId="697470881" sldId="338"/>
            <ac:spMk id="24" creationId="{59FA8C2E-A5A7-4490-927A-7CD58343EDBB}"/>
          </ac:spMkLst>
        </pc:spChg>
        <pc:spChg chg="add del">
          <ac:chgData name="Tara Taylor" userId="d34804c5-22df-44d4-9d0c-c3f9d0240d23" providerId="ADAL" clId="{55BA0290-5D9A-4A6C-BBE7-40EF5CFCCA5D}" dt="2023-07-04T16:51:32.681" v="1244" actId="26606"/>
          <ac:spMkLst>
            <pc:docMk/>
            <pc:sldMk cId="697470881" sldId="338"/>
            <ac:spMk id="25" creationId="{EA35C15F-AB2F-E381-EDED-66A7F1AC0DE4}"/>
          </ac:spMkLst>
        </pc:spChg>
        <pc:spChg chg="add del">
          <ac:chgData name="Tara Taylor" userId="d34804c5-22df-44d4-9d0c-c3f9d0240d23" providerId="ADAL" clId="{55BA0290-5D9A-4A6C-BBE7-40EF5CFCCA5D}" dt="2023-07-04T16:51:49.466" v="1246" actId="26606"/>
          <ac:spMkLst>
            <pc:docMk/>
            <pc:sldMk cId="697470881" sldId="338"/>
            <ac:spMk id="27" creationId="{76906711-0AFB-47DD-A4B6-4E94B38B8C91}"/>
          </ac:spMkLst>
        </pc:spChg>
        <pc:spChg chg="add del">
          <ac:chgData name="Tara Taylor" userId="d34804c5-22df-44d4-9d0c-c3f9d0240d23" providerId="ADAL" clId="{55BA0290-5D9A-4A6C-BBE7-40EF5CFCCA5D}" dt="2023-07-04T16:51:49.466" v="1246" actId="26606"/>
          <ac:spMkLst>
            <pc:docMk/>
            <pc:sldMk cId="697470881" sldId="338"/>
            <ac:spMk id="28" creationId="{AA91F649-894C-41F6-A21D-3D1AC558E934}"/>
          </ac:spMkLst>
        </pc:spChg>
        <pc:spChg chg="add del">
          <ac:chgData name="Tara Taylor" userId="d34804c5-22df-44d4-9d0c-c3f9d0240d23" providerId="ADAL" clId="{55BA0290-5D9A-4A6C-BBE7-40EF5CFCCA5D}" dt="2023-07-04T16:51:49.466" v="1246" actId="26606"/>
          <ac:spMkLst>
            <pc:docMk/>
            <pc:sldMk cId="697470881" sldId="338"/>
            <ac:spMk id="29" creationId="{56037404-66BD-46B5-9323-1B531319671A}"/>
          </ac:spMkLst>
        </pc:spChg>
        <pc:spChg chg="add del">
          <ac:chgData name="Tara Taylor" userId="d34804c5-22df-44d4-9d0c-c3f9d0240d23" providerId="ADAL" clId="{55BA0290-5D9A-4A6C-BBE7-40EF5CFCCA5D}" dt="2023-07-04T16:52:01.247" v="1248" actId="26606"/>
          <ac:spMkLst>
            <pc:docMk/>
            <pc:sldMk cId="697470881" sldId="338"/>
            <ac:spMk id="31" creationId="{C59AB4C8-9178-4F7A-8404-6890510B5917}"/>
          </ac:spMkLst>
        </pc:spChg>
        <pc:spChg chg="add del">
          <ac:chgData name="Tara Taylor" userId="d34804c5-22df-44d4-9d0c-c3f9d0240d23" providerId="ADAL" clId="{55BA0290-5D9A-4A6C-BBE7-40EF5CFCCA5D}" dt="2023-07-04T16:52:01.247" v="1248" actId="26606"/>
          <ac:spMkLst>
            <pc:docMk/>
            <pc:sldMk cId="697470881" sldId="338"/>
            <ac:spMk id="32" creationId="{4CFDFB37-4BC7-42C6-915D-A6609139BFE7}"/>
          </ac:spMkLst>
        </pc:spChg>
        <pc:spChg chg="add del">
          <ac:chgData name="Tara Taylor" userId="d34804c5-22df-44d4-9d0c-c3f9d0240d23" providerId="ADAL" clId="{55BA0290-5D9A-4A6C-BBE7-40EF5CFCCA5D}" dt="2023-07-04T16:52:35.184" v="1252" actId="26606"/>
          <ac:spMkLst>
            <pc:docMk/>
            <pc:sldMk cId="697470881" sldId="338"/>
            <ac:spMk id="34" creationId="{A8384FB5-9ADC-4DDC-881B-597D56F5B15D}"/>
          </ac:spMkLst>
        </pc:spChg>
        <pc:spChg chg="add del">
          <ac:chgData name="Tara Taylor" userId="d34804c5-22df-44d4-9d0c-c3f9d0240d23" providerId="ADAL" clId="{55BA0290-5D9A-4A6C-BBE7-40EF5CFCCA5D}" dt="2023-07-04T16:52:35.184" v="1252" actId="26606"/>
          <ac:spMkLst>
            <pc:docMk/>
            <pc:sldMk cId="697470881" sldId="338"/>
            <ac:spMk id="35" creationId="{1199E1B1-A8C0-4FE8-A5A8-1CB41D69F857}"/>
          </ac:spMkLst>
        </pc:spChg>
        <pc:spChg chg="add del">
          <ac:chgData name="Tara Taylor" userId="d34804c5-22df-44d4-9d0c-c3f9d0240d23" providerId="ADAL" clId="{55BA0290-5D9A-4A6C-BBE7-40EF5CFCCA5D}" dt="2023-07-04T16:52:35.184" v="1252" actId="26606"/>
          <ac:spMkLst>
            <pc:docMk/>
            <pc:sldMk cId="697470881" sldId="338"/>
            <ac:spMk id="36" creationId="{84A8DE83-DE75-4B41-9DB4-A7EC0B0DEC0B}"/>
          </ac:spMkLst>
        </pc:spChg>
        <pc:spChg chg="add del">
          <ac:chgData name="Tara Taylor" userId="d34804c5-22df-44d4-9d0c-c3f9d0240d23" providerId="ADAL" clId="{55BA0290-5D9A-4A6C-BBE7-40EF5CFCCA5D}" dt="2023-07-04T16:52:35.184" v="1252" actId="26606"/>
          <ac:spMkLst>
            <pc:docMk/>
            <pc:sldMk cId="697470881" sldId="338"/>
            <ac:spMk id="37" creationId="{A7009A0A-BEF5-4EAC-AF15-E4F9F002E239}"/>
          </ac:spMkLst>
        </pc:spChg>
        <pc:spChg chg="add del">
          <ac:chgData name="Tara Taylor" userId="d34804c5-22df-44d4-9d0c-c3f9d0240d23" providerId="ADAL" clId="{55BA0290-5D9A-4A6C-BBE7-40EF5CFCCA5D}" dt="2023-07-04T16:52:35.179" v="1251" actId="26606"/>
          <ac:spMkLst>
            <pc:docMk/>
            <pc:sldMk cId="697470881" sldId="338"/>
            <ac:spMk id="42" creationId="{A8384FB5-9ADC-4DDC-881B-597D56F5B15D}"/>
          </ac:spMkLst>
        </pc:spChg>
        <pc:spChg chg="add del">
          <ac:chgData name="Tara Taylor" userId="d34804c5-22df-44d4-9d0c-c3f9d0240d23" providerId="ADAL" clId="{55BA0290-5D9A-4A6C-BBE7-40EF5CFCCA5D}" dt="2023-07-04T16:52:35.179" v="1251" actId="26606"/>
          <ac:spMkLst>
            <pc:docMk/>
            <pc:sldMk cId="697470881" sldId="338"/>
            <ac:spMk id="44" creationId="{1199E1B1-A8C0-4FE8-A5A8-1CB41D69F857}"/>
          </ac:spMkLst>
        </pc:spChg>
        <pc:spChg chg="add del">
          <ac:chgData name="Tara Taylor" userId="d34804c5-22df-44d4-9d0c-c3f9d0240d23" providerId="ADAL" clId="{55BA0290-5D9A-4A6C-BBE7-40EF5CFCCA5D}" dt="2023-07-04T16:52:35.179" v="1251" actId="26606"/>
          <ac:spMkLst>
            <pc:docMk/>
            <pc:sldMk cId="697470881" sldId="338"/>
            <ac:spMk id="46" creationId="{84A8DE83-DE75-4B41-9DB4-A7EC0B0DEC0B}"/>
          </ac:spMkLst>
        </pc:spChg>
        <pc:spChg chg="add del">
          <ac:chgData name="Tara Taylor" userId="d34804c5-22df-44d4-9d0c-c3f9d0240d23" providerId="ADAL" clId="{55BA0290-5D9A-4A6C-BBE7-40EF5CFCCA5D}" dt="2023-07-04T16:52:35.179" v="1251" actId="26606"/>
          <ac:spMkLst>
            <pc:docMk/>
            <pc:sldMk cId="697470881" sldId="338"/>
            <ac:spMk id="48" creationId="{A7009A0A-BEF5-4EAC-AF15-E4F9F002E239}"/>
          </ac:spMkLst>
        </pc:spChg>
        <pc:spChg chg="add del">
          <ac:chgData name="Tara Taylor" userId="d34804c5-22df-44d4-9d0c-c3f9d0240d23" providerId="ADAL" clId="{55BA0290-5D9A-4A6C-BBE7-40EF5CFCCA5D}" dt="2023-07-04T16:53:02.277" v="1258" actId="26606"/>
          <ac:spMkLst>
            <pc:docMk/>
            <pc:sldMk cId="697470881" sldId="338"/>
            <ac:spMk id="50" creationId="{C59AB4C8-9178-4F7A-8404-6890510B5917}"/>
          </ac:spMkLst>
        </pc:spChg>
        <pc:spChg chg="add del">
          <ac:chgData name="Tara Taylor" userId="d34804c5-22df-44d4-9d0c-c3f9d0240d23" providerId="ADAL" clId="{55BA0290-5D9A-4A6C-BBE7-40EF5CFCCA5D}" dt="2023-07-04T16:53:02.277" v="1258" actId="26606"/>
          <ac:spMkLst>
            <pc:docMk/>
            <pc:sldMk cId="697470881" sldId="338"/>
            <ac:spMk id="51" creationId="{4CFDFB37-4BC7-42C6-915D-A6609139BFE7}"/>
          </ac:spMkLst>
        </pc:spChg>
        <pc:spChg chg="add del">
          <ac:chgData name="Tara Taylor" userId="d34804c5-22df-44d4-9d0c-c3f9d0240d23" providerId="ADAL" clId="{55BA0290-5D9A-4A6C-BBE7-40EF5CFCCA5D}" dt="2023-07-04T16:53:02.273" v="1257" actId="26606"/>
          <ac:spMkLst>
            <pc:docMk/>
            <pc:sldMk cId="697470881" sldId="338"/>
            <ac:spMk id="56" creationId="{76906711-0AFB-47DD-A4B6-4E94B38B8C91}"/>
          </ac:spMkLst>
        </pc:spChg>
        <pc:spChg chg="add del">
          <ac:chgData name="Tara Taylor" userId="d34804c5-22df-44d4-9d0c-c3f9d0240d23" providerId="ADAL" clId="{55BA0290-5D9A-4A6C-BBE7-40EF5CFCCA5D}" dt="2023-07-04T16:53:02.273" v="1257" actId="26606"/>
          <ac:spMkLst>
            <pc:docMk/>
            <pc:sldMk cId="697470881" sldId="338"/>
            <ac:spMk id="58" creationId="{AA91F649-894C-41F6-A21D-3D1AC558E934}"/>
          </ac:spMkLst>
        </pc:spChg>
        <pc:spChg chg="add del">
          <ac:chgData name="Tara Taylor" userId="d34804c5-22df-44d4-9d0c-c3f9d0240d23" providerId="ADAL" clId="{55BA0290-5D9A-4A6C-BBE7-40EF5CFCCA5D}" dt="2023-07-04T16:53:02.273" v="1257" actId="26606"/>
          <ac:spMkLst>
            <pc:docMk/>
            <pc:sldMk cId="697470881" sldId="338"/>
            <ac:spMk id="60" creationId="{56037404-66BD-46B5-9323-1B531319671A}"/>
          </ac:spMkLst>
        </pc:spChg>
        <pc:spChg chg="add">
          <ac:chgData name="Tara Taylor" userId="d34804c5-22df-44d4-9d0c-c3f9d0240d23" providerId="ADAL" clId="{55BA0290-5D9A-4A6C-BBE7-40EF5CFCCA5D}" dt="2023-07-04T16:53:02.277" v="1258" actId="26606"/>
          <ac:spMkLst>
            <pc:docMk/>
            <pc:sldMk cId="697470881" sldId="338"/>
            <ac:spMk id="62" creationId="{BCED4D40-4B67-4331-AC48-79B82B4A47D8}"/>
          </ac:spMkLst>
        </pc:spChg>
        <pc:spChg chg="add">
          <ac:chgData name="Tara Taylor" userId="d34804c5-22df-44d4-9d0c-c3f9d0240d23" providerId="ADAL" clId="{55BA0290-5D9A-4A6C-BBE7-40EF5CFCCA5D}" dt="2023-07-04T16:53:02.277" v="1258" actId="26606"/>
          <ac:spMkLst>
            <pc:docMk/>
            <pc:sldMk cId="697470881" sldId="338"/>
            <ac:spMk id="63" creationId="{670CEDEF-4F34-412E-84EE-329C1E936AF5}"/>
          </ac:spMkLst>
        </pc:spChg>
        <pc:graphicFrameChg chg="add del mod">
          <ac:chgData name="Tara Taylor" userId="d34804c5-22df-44d4-9d0c-c3f9d0240d23" providerId="ADAL" clId="{55BA0290-5D9A-4A6C-BBE7-40EF5CFCCA5D}" dt="2023-07-04T16:50:48.396" v="1235"/>
          <ac:graphicFrameMkLst>
            <pc:docMk/>
            <pc:sldMk cId="697470881" sldId="338"/>
            <ac:graphicFrameMk id="4" creationId="{96989B82-DD6A-AE96-C995-5460DF9BD4BE}"/>
          </ac:graphicFrameMkLst>
        </pc:graphicFrameChg>
        <pc:graphicFrameChg chg="add del mod">
          <ac:chgData name="Tara Taylor" userId="d34804c5-22df-44d4-9d0c-c3f9d0240d23" providerId="ADAL" clId="{55BA0290-5D9A-4A6C-BBE7-40EF5CFCCA5D}" dt="2023-07-04T16:50:48.396" v="1235"/>
          <ac:graphicFrameMkLst>
            <pc:docMk/>
            <pc:sldMk cId="697470881" sldId="338"/>
            <ac:graphicFrameMk id="5" creationId="{1C7603E6-9B80-ED0C-1347-F49E57DBBBBA}"/>
          </ac:graphicFrameMkLst>
        </pc:graphicFrameChg>
        <pc:picChg chg="add mod">
          <ac:chgData name="Tara Taylor" userId="d34804c5-22df-44d4-9d0c-c3f9d0240d23" providerId="ADAL" clId="{55BA0290-5D9A-4A6C-BBE7-40EF5CFCCA5D}" dt="2023-07-04T16:53:31.061" v="1262" actId="1076"/>
          <ac:picMkLst>
            <pc:docMk/>
            <pc:sldMk cId="697470881" sldId="338"/>
            <ac:picMk id="7" creationId="{46F0EF97-C147-1CF9-1D8A-0841BB76F6B4}"/>
          </ac:picMkLst>
        </pc:picChg>
      </pc:sldChg>
      <pc:sldChg chg="addSp delSp modSp new mod setBg">
        <pc:chgData name="Tara Taylor" userId="d34804c5-22df-44d4-9d0c-c3f9d0240d23" providerId="ADAL" clId="{55BA0290-5D9A-4A6C-BBE7-40EF5CFCCA5D}" dt="2023-07-10T16:56:41.500" v="1720" actId="20577"/>
        <pc:sldMkLst>
          <pc:docMk/>
          <pc:sldMk cId="661737483" sldId="339"/>
        </pc:sldMkLst>
        <pc:spChg chg="mod">
          <ac:chgData name="Tara Taylor" userId="d34804c5-22df-44d4-9d0c-c3f9d0240d23" providerId="ADAL" clId="{55BA0290-5D9A-4A6C-BBE7-40EF5CFCCA5D}" dt="2023-07-10T16:56:41.500" v="1720" actId="20577"/>
          <ac:spMkLst>
            <pc:docMk/>
            <pc:sldMk cId="661737483" sldId="339"/>
            <ac:spMk id="2" creationId="{B5B7AB65-010E-760F-988F-DC5B3376D061}"/>
          </ac:spMkLst>
        </pc:spChg>
        <pc:spChg chg="mod ord">
          <ac:chgData name="Tara Taylor" userId="d34804c5-22df-44d4-9d0c-c3f9d0240d23" providerId="ADAL" clId="{55BA0290-5D9A-4A6C-BBE7-40EF5CFCCA5D}" dt="2023-07-10T16:54:54.182" v="1700" actId="255"/>
          <ac:spMkLst>
            <pc:docMk/>
            <pc:sldMk cId="661737483" sldId="339"/>
            <ac:spMk id="3" creationId="{D5F73E76-A3EB-DEC1-30B0-9B2730108FD9}"/>
          </ac:spMkLst>
        </pc:spChg>
        <pc:spChg chg="add del">
          <ac:chgData name="Tara Taylor" userId="d34804c5-22df-44d4-9d0c-c3f9d0240d23" providerId="ADAL" clId="{55BA0290-5D9A-4A6C-BBE7-40EF5CFCCA5D}" dt="2023-07-10T16:54:29.050" v="1698" actId="26606"/>
          <ac:spMkLst>
            <pc:docMk/>
            <pc:sldMk cId="661737483" sldId="339"/>
            <ac:spMk id="10" creationId="{743AA782-23D1-4521-8CAD-47662984AA08}"/>
          </ac:spMkLst>
        </pc:spChg>
        <pc:spChg chg="add del">
          <ac:chgData name="Tara Taylor" userId="d34804c5-22df-44d4-9d0c-c3f9d0240d23" providerId="ADAL" clId="{55BA0290-5D9A-4A6C-BBE7-40EF5CFCCA5D}" dt="2023-07-10T16:54:29.050" v="1698" actId="26606"/>
          <ac:spMkLst>
            <pc:docMk/>
            <pc:sldMk cId="661737483" sldId="339"/>
            <ac:spMk id="12" creationId="{71877DBC-BB60-40F0-AC93-2ACDBAAE60CE}"/>
          </ac:spMkLst>
        </pc:spChg>
        <pc:spChg chg="add">
          <ac:chgData name="Tara Taylor" userId="d34804c5-22df-44d4-9d0c-c3f9d0240d23" providerId="ADAL" clId="{55BA0290-5D9A-4A6C-BBE7-40EF5CFCCA5D}" dt="2023-07-10T16:54:29.050" v="1698" actId="26606"/>
          <ac:spMkLst>
            <pc:docMk/>
            <pc:sldMk cId="661737483" sldId="339"/>
            <ac:spMk id="17" creationId="{A8908DB7-C3A6-4FCB-9820-CEE02B398C4A}"/>
          </ac:spMkLst>
        </pc:spChg>
        <pc:spChg chg="add">
          <ac:chgData name="Tara Taylor" userId="d34804c5-22df-44d4-9d0c-c3f9d0240d23" providerId="ADAL" clId="{55BA0290-5D9A-4A6C-BBE7-40EF5CFCCA5D}" dt="2023-07-10T16:54:29.050" v="1698" actId="26606"/>
          <ac:spMkLst>
            <pc:docMk/>
            <pc:sldMk cId="661737483" sldId="339"/>
            <ac:spMk id="19" creationId="{535742DD-1B16-4E9D-B715-0D74B4574A68}"/>
          </ac:spMkLst>
        </pc:spChg>
        <pc:picChg chg="add mod">
          <ac:chgData name="Tara Taylor" userId="d34804c5-22df-44d4-9d0c-c3f9d0240d23" providerId="ADAL" clId="{55BA0290-5D9A-4A6C-BBE7-40EF5CFCCA5D}" dt="2023-07-10T16:54:29.050" v="1698" actId="26606"/>
          <ac:picMkLst>
            <pc:docMk/>
            <pc:sldMk cId="661737483" sldId="339"/>
            <ac:picMk id="5" creationId="{8CF003F4-7427-2751-A8EF-E5D72789D89F}"/>
          </ac:picMkLst>
        </pc:picChg>
      </pc:sldChg>
      <pc:sldChg chg="addSp delSp modSp add mod setBg">
        <pc:chgData name="Tara Taylor" userId="d34804c5-22df-44d4-9d0c-c3f9d0240d23" providerId="ADAL" clId="{55BA0290-5D9A-4A6C-BBE7-40EF5CFCCA5D}" dt="2023-07-10T18:04:06.969" v="3214" actId="20577"/>
        <pc:sldMkLst>
          <pc:docMk/>
          <pc:sldMk cId="3627959075" sldId="340"/>
        </pc:sldMkLst>
        <pc:spChg chg="mod">
          <ac:chgData name="Tara Taylor" userId="d34804c5-22df-44d4-9d0c-c3f9d0240d23" providerId="ADAL" clId="{55BA0290-5D9A-4A6C-BBE7-40EF5CFCCA5D}" dt="2023-07-10T16:58:34.005" v="1759" actId="26606"/>
          <ac:spMkLst>
            <pc:docMk/>
            <pc:sldMk cId="3627959075" sldId="340"/>
            <ac:spMk id="2" creationId="{B5B7AB65-010E-760F-988F-DC5B3376D061}"/>
          </ac:spMkLst>
        </pc:spChg>
        <pc:spChg chg="mod ord">
          <ac:chgData name="Tara Taylor" userId="d34804c5-22df-44d4-9d0c-c3f9d0240d23" providerId="ADAL" clId="{55BA0290-5D9A-4A6C-BBE7-40EF5CFCCA5D}" dt="2023-07-10T18:04:06.969" v="3214" actId="20577"/>
          <ac:spMkLst>
            <pc:docMk/>
            <pc:sldMk cId="3627959075" sldId="340"/>
            <ac:spMk id="3" creationId="{D5F73E76-A3EB-DEC1-30B0-9B2730108FD9}"/>
          </ac:spMkLst>
        </pc:spChg>
        <pc:spChg chg="add del">
          <ac:chgData name="Tara Taylor" userId="d34804c5-22df-44d4-9d0c-c3f9d0240d23" providerId="ADAL" clId="{55BA0290-5D9A-4A6C-BBE7-40EF5CFCCA5D}" dt="2023-07-10T16:55:53.225" v="1702" actId="26606"/>
          <ac:spMkLst>
            <pc:docMk/>
            <pc:sldMk cId="3627959075" sldId="340"/>
            <ac:spMk id="11" creationId="{0B9EE3F3-89B7-43C3-8651-C4C96830993D}"/>
          </ac:spMkLst>
        </pc:spChg>
        <pc:spChg chg="add del">
          <ac:chgData name="Tara Taylor" userId="d34804c5-22df-44d4-9d0c-c3f9d0240d23" providerId="ADAL" clId="{55BA0290-5D9A-4A6C-BBE7-40EF5CFCCA5D}" dt="2023-07-10T16:55:53.225" v="1702" actId="26606"/>
          <ac:spMkLst>
            <pc:docMk/>
            <pc:sldMk cId="3627959075" sldId="340"/>
            <ac:spMk id="13" creationId="{33AE4636-AEEC-45D6-84D4-7AC2DA48ECF8}"/>
          </ac:spMkLst>
        </pc:spChg>
        <pc:spChg chg="add del">
          <ac:chgData name="Tara Taylor" userId="d34804c5-22df-44d4-9d0c-c3f9d0240d23" providerId="ADAL" clId="{55BA0290-5D9A-4A6C-BBE7-40EF5CFCCA5D}" dt="2023-07-10T16:55:53.225" v="1702" actId="26606"/>
          <ac:spMkLst>
            <pc:docMk/>
            <pc:sldMk cId="3627959075" sldId="340"/>
            <ac:spMk id="15" creationId="{8D9CE0F4-2EB2-4F1F-8AAC-DB3571D9FE10}"/>
          </ac:spMkLst>
        </pc:spChg>
        <pc:spChg chg="add del">
          <ac:chgData name="Tara Taylor" userId="d34804c5-22df-44d4-9d0c-c3f9d0240d23" providerId="ADAL" clId="{55BA0290-5D9A-4A6C-BBE7-40EF5CFCCA5D}" dt="2023-07-10T16:56:00.339" v="1704" actId="26606"/>
          <ac:spMkLst>
            <pc:docMk/>
            <pc:sldMk cId="3627959075" sldId="340"/>
            <ac:spMk id="17" creationId="{0570A85B-3810-4F95-97B0-CBF4CCDB381C}"/>
          </ac:spMkLst>
        </pc:spChg>
        <pc:spChg chg="add del">
          <ac:chgData name="Tara Taylor" userId="d34804c5-22df-44d4-9d0c-c3f9d0240d23" providerId="ADAL" clId="{55BA0290-5D9A-4A6C-BBE7-40EF5CFCCA5D}" dt="2023-07-10T16:56:00.339" v="1704" actId="26606"/>
          <ac:spMkLst>
            <pc:docMk/>
            <pc:sldMk cId="3627959075" sldId="340"/>
            <ac:spMk id="18" creationId="{2550BE34-C2B8-49B8-8519-67A8CAD51AE9}"/>
          </ac:spMkLst>
        </pc:spChg>
        <pc:spChg chg="add del">
          <ac:chgData name="Tara Taylor" userId="d34804c5-22df-44d4-9d0c-c3f9d0240d23" providerId="ADAL" clId="{55BA0290-5D9A-4A6C-BBE7-40EF5CFCCA5D}" dt="2023-07-10T16:56:00.339" v="1704" actId="26606"/>
          <ac:spMkLst>
            <pc:docMk/>
            <pc:sldMk cId="3627959075" sldId="340"/>
            <ac:spMk id="19" creationId="{A7457DD9-5A45-400A-AB4B-4B4EDECA25F1}"/>
          </ac:spMkLst>
        </pc:spChg>
        <pc:spChg chg="add del">
          <ac:chgData name="Tara Taylor" userId="d34804c5-22df-44d4-9d0c-c3f9d0240d23" providerId="ADAL" clId="{55BA0290-5D9A-4A6C-BBE7-40EF5CFCCA5D}" dt="2023-07-10T16:56:00.339" v="1704" actId="26606"/>
          <ac:spMkLst>
            <pc:docMk/>
            <pc:sldMk cId="3627959075" sldId="340"/>
            <ac:spMk id="20" creationId="{441CF7D6-A660-431A-B0BB-140A0D5556B6}"/>
          </ac:spMkLst>
        </pc:spChg>
        <pc:spChg chg="add del">
          <ac:chgData name="Tara Taylor" userId="d34804c5-22df-44d4-9d0c-c3f9d0240d23" providerId="ADAL" clId="{55BA0290-5D9A-4A6C-BBE7-40EF5CFCCA5D}" dt="2023-07-10T16:56:05.597" v="1706" actId="26606"/>
          <ac:spMkLst>
            <pc:docMk/>
            <pc:sldMk cId="3627959075" sldId="340"/>
            <ac:spMk id="22" creationId="{32AEEBC8-9D30-42EF-95F2-386C2653FBF0}"/>
          </ac:spMkLst>
        </pc:spChg>
        <pc:spChg chg="add del">
          <ac:chgData name="Tara Taylor" userId="d34804c5-22df-44d4-9d0c-c3f9d0240d23" providerId="ADAL" clId="{55BA0290-5D9A-4A6C-BBE7-40EF5CFCCA5D}" dt="2023-07-10T16:56:05.597" v="1706" actId="26606"/>
          <ac:spMkLst>
            <pc:docMk/>
            <pc:sldMk cId="3627959075" sldId="340"/>
            <ac:spMk id="23" creationId="{3529E97A-97C3-40EA-8A04-5C02398D568F}"/>
          </ac:spMkLst>
        </pc:spChg>
        <pc:spChg chg="add del">
          <ac:chgData name="Tara Taylor" userId="d34804c5-22df-44d4-9d0c-c3f9d0240d23" providerId="ADAL" clId="{55BA0290-5D9A-4A6C-BBE7-40EF5CFCCA5D}" dt="2023-07-10T16:56:05.597" v="1706" actId="26606"/>
          <ac:spMkLst>
            <pc:docMk/>
            <pc:sldMk cId="3627959075" sldId="340"/>
            <ac:spMk id="24" creationId="{59FA8C2E-A5A7-4490-927A-7CD58343EDBB}"/>
          </ac:spMkLst>
        </pc:spChg>
        <pc:spChg chg="add del">
          <ac:chgData name="Tara Taylor" userId="d34804c5-22df-44d4-9d0c-c3f9d0240d23" providerId="ADAL" clId="{55BA0290-5D9A-4A6C-BBE7-40EF5CFCCA5D}" dt="2023-07-10T16:56:12.659" v="1710" actId="26606"/>
          <ac:spMkLst>
            <pc:docMk/>
            <pc:sldMk cId="3627959075" sldId="340"/>
            <ac:spMk id="28" creationId="{32AEEBC8-9D30-42EF-95F2-386C2653FBF0}"/>
          </ac:spMkLst>
        </pc:spChg>
        <pc:spChg chg="add del">
          <ac:chgData name="Tara Taylor" userId="d34804c5-22df-44d4-9d0c-c3f9d0240d23" providerId="ADAL" clId="{55BA0290-5D9A-4A6C-BBE7-40EF5CFCCA5D}" dt="2023-07-10T16:56:12.659" v="1710" actId="26606"/>
          <ac:spMkLst>
            <pc:docMk/>
            <pc:sldMk cId="3627959075" sldId="340"/>
            <ac:spMk id="29" creationId="{3529E97A-97C3-40EA-8A04-5C02398D568F}"/>
          </ac:spMkLst>
        </pc:spChg>
        <pc:spChg chg="add del">
          <ac:chgData name="Tara Taylor" userId="d34804c5-22df-44d4-9d0c-c3f9d0240d23" providerId="ADAL" clId="{55BA0290-5D9A-4A6C-BBE7-40EF5CFCCA5D}" dt="2023-07-10T16:56:12.659" v="1710" actId="26606"/>
          <ac:spMkLst>
            <pc:docMk/>
            <pc:sldMk cId="3627959075" sldId="340"/>
            <ac:spMk id="30" creationId="{59FA8C2E-A5A7-4490-927A-7CD58343EDBB}"/>
          </ac:spMkLst>
        </pc:spChg>
        <pc:spChg chg="add del">
          <ac:chgData name="Tara Taylor" userId="d34804c5-22df-44d4-9d0c-c3f9d0240d23" providerId="ADAL" clId="{55BA0290-5D9A-4A6C-BBE7-40EF5CFCCA5D}" dt="2023-07-10T16:56:16.304" v="1712" actId="26606"/>
          <ac:spMkLst>
            <pc:docMk/>
            <pc:sldMk cId="3627959075" sldId="340"/>
            <ac:spMk id="32" creationId="{0B9EE3F3-89B7-43C3-8651-C4C96830993D}"/>
          </ac:spMkLst>
        </pc:spChg>
        <pc:spChg chg="add del">
          <ac:chgData name="Tara Taylor" userId="d34804c5-22df-44d4-9d0c-c3f9d0240d23" providerId="ADAL" clId="{55BA0290-5D9A-4A6C-BBE7-40EF5CFCCA5D}" dt="2023-07-10T16:56:16.304" v="1712" actId="26606"/>
          <ac:spMkLst>
            <pc:docMk/>
            <pc:sldMk cId="3627959075" sldId="340"/>
            <ac:spMk id="33" creationId="{33AE4636-AEEC-45D6-84D4-7AC2DA48ECF8}"/>
          </ac:spMkLst>
        </pc:spChg>
        <pc:spChg chg="add del">
          <ac:chgData name="Tara Taylor" userId="d34804c5-22df-44d4-9d0c-c3f9d0240d23" providerId="ADAL" clId="{55BA0290-5D9A-4A6C-BBE7-40EF5CFCCA5D}" dt="2023-07-10T16:56:16.304" v="1712" actId="26606"/>
          <ac:spMkLst>
            <pc:docMk/>
            <pc:sldMk cId="3627959075" sldId="340"/>
            <ac:spMk id="34" creationId="{8D9CE0F4-2EB2-4F1F-8AAC-DB3571D9FE10}"/>
          </ac:spMkLst>
        </pc:spChg>
        <pc:spChg chg="add del">
          <ac:chgData name="Tara Taylor" userId="d34804c5-22df-44d4-9d0c-c3f9d0240d23" providerId="ADAL" clId="{55BA0290-5D9A-4A6C-BBE7-40EF5CFCCA5D}" dt="2023-07-10T16:56:27.532" v="1714" actId="26606"/>
          <ac:spMkLst>
            <pc:docMk/>
            <pc:sldMk cId="3627959075" sldId="340"/>
            <ac:spMk id="36" creationId="{2550BE34-C2B8-49B8-8519-67A8CAD51AE9}"/>
          </ac:spMkLst>
        </pc:spChg>
        <pc:spChg chg="add del">
          <ac:chgData name="Tara Taylor" userId="d34804c5-22df-44d4-9d0c-c3f9d0240d23" providerId="ADAL" clId="{55BA0290-5D9A-4A6C-BBE7-40EF5CFCCA5D}" dt="2023-07-10T16:56:27.532" v="1714" actId="26606"/>
          <ac:spMkLst>
            <pc:docMk/>
            <pc:sldMk cId="3627959075" sldId="340"/>
            <ac:spMk id="37" creationId="{A7457DD9-5A45-400A-AB4B-4B4EDECA25F1}"/>
          </ac:spMkLst>
        </pc:spChg>
        <pc:spChg chg="add del">
          <ac:chgData name="Tara Taylor" userId="d34804c5-22df-44d4-9d0c-c3f9d0240d23" providerId="ADAL" clId="{55BA0290-5D9A-4A6C-BBE7-40EF5CFCCA5D}" dt="2023-07-10T16:56:27.532" v="1714" actId="26606"/>
          <ac:spMkLst>
            <pc:docMk/>
            <pc:sldMk cId="3627959075" sldId="340"/>
            <ac:spMk id="38" creationId="{441CF7D6-A660-431A-B0BB-140A0D5556B6}"/>
          </ac:spMkLst>
        </pc:spChg>
        <pc:spChg chg="add del">
          <ac:chgData name="Tara Taylor" userId="d34804c5-22df-44d4-9d0c-c3f9d0240d23" providerId="ADAL" clId="{55BA0290-5D9A-4A6C-BBE7-40EF5CFCCA5D}" dt="2023-07-10T16:56:27.532" v="1714" actId="26606"/>
          <ac:spMkLst>
            <pc:docMk/>
            <pc:sldMk cId="3627959075" sldId="340"/>
            <ac:spMk id="39" creationId="{0570A85B-3810-4F95-97B0-CBF4CCDB381C}"/>
          </ac:spMkLst>
        </pc:spChg>
        <pc:spChg chg="add del">
          <ac:chgData name="Tara Taylor" userId="d34804c5-22df-44d4-9d0c-c3f9d0240d23" providerId="ADAL" clId="{55BA0290-5D9A-4A6C-BBE7-40EF5CFCCA5D}" dt="2023-07-10T16:58:34.005" v="1759" actId="26606"/>
          <ac:spMkLst>
            <pc:docMk/>
            <pc:sldMk cId="3627959075" sldId="340"/>
            <ac:spMk id="44" creationId="{7B831B6F-405A-4B47-B9BB-5CA88F285844}"/>
          </ac:spMkLst>
        </pc:spChg>
        <pc:spChg chg="add del">
          <ac:chgData name="Tara Taylor" userId="d34804c5-22df-44d4-9d0c-c3f9d0240d23" providerId="ADAL" clId="{55BA0290-5D9A-4A6C-BBE7-40EF5CFCCA5D}" dt="2023-07-10T16:58:34.005" v="1759" actId="26606"/>
          <ac:spMkLst>
            <pc:docMk/>
            <pc:sldMk cId="3627959075" sldId="340"/>
            <ac:spMk id="46" creationId="{953EE71A-6488-4203-A7C4-77102FD0DCCA}"/>
          </ac:spMkLst>
        </pc:spChg>
        <pc:spChg chg="add del">
          <ac:chgData name="Tara Taylor" userId="d34804c5-22df-44d4-9d0c-c3f9d0240d23" providerId="ADAL" clId="{55BA0290-5D9A-4A6C-BBE7-40EF5CFCCA5D}" dt="2023-07-10T16:58:02.595" v="1750" actId="26606"/>
          <ac:spMkLst>
            <pc:docMk/>
            <pc:sldMk cId="3627959075" sldId="340"/>
            <ac:spMk id="51" creationId="{7B831B6F-405A-4B47-B9BB-5CA88F285844}"/>
          </ac:spMkLst>
        </pc:spChg>
        <pc:spChg chg="add del">
          <ac:chgData name="Tara Taylor" userId="d34804c5-22df-44d4-9d0c-c3f9d0240d23" providerId="ADAL" clId="{55BA0290-5D9A-4A6C-BBE7-40EF5CFCCA5D}" dt="2023-07-10T16:58:02.595" v="1750" actId="26606"/>
          <ac:spMkLst>
            <pc:docMk/>
            <pc:sldMk cId="3627959075" sldId="340"/>
            <ac:spMk id="53" creationId="{953EE71A-6488-4203-A7C4-77102FD0DCCA}"/>
          </ac:spMkLst>
        </pc:spChg>
        <pc:spChg chg="add del">
          <ac:chgData name="Tara Taylor" userId="d34804c5-22df-44d4-9d0c-c3f9d0240d23" providerId="ADAL" clId="{55BA0290-5D9A-4A6C-BBE7-40EF5CFCCA5D}" dt="2023-07-10T16:58:04.218" v="1752" actId="26606"/>
          <ac:spMkLst>
            <pc:docMk/>
            <pc:sldMk cId="3627959075" sldId="340"/>
            <ac:spMk id="55" creationId="{9A0D773F-7A7D-4DBB-9DEA-86BB8B8F4BC8}"/>
          </ac:spMkLst>
        </pc:spChg>
        <pc:spChg chg="add del">
          <ac:chgData name="Tara Taylor" userId="d34804c5-22df-44d4-9d0c-c3f9d0240d23" providerId="ADAL" clId="{55BA0290-5D9A-4A6C-BBE7-40EF5CFCCA5D}" dt="2023-07-10T16:58:04.218" v="1752" actId="26606"/>
          <ac:spMkLst>
            <pc:docMk/>
            <pc:sldMk cId="3627959075" sldId="340"/>
            <ac:spMk id="56" creationId="{7FF47CB7-972F-479F-A36D-9E72D26EC8DA}"/>
          </ac:spMkLst>
        </pc:spChg>
        <pc:spChg chg="add del">
          <ac:chgData name="Tara Taylor" userId="d34804c5-22df-44d4-9d0c-c3f9d0240d23" providerId="ADAL" clId="{55BA0290-5D9A-4A6C-BBE7-40EF5CFCCA5D}" dt="2023-07-10T16:58:04.218" v="1752" actId="26606"/>
          <ac:spMkLst>
            <pc:docMk/>
            <pc:sldMk cId="3627959075" sldId="340"/>
            <ac:spMk id="57" creationId="{0D153B68-5844-490D-8E67-F616D6D721CA}"/>
          </ac:spMkLst>
        </pc:spChg>
        <pc:spChg chg="add del">
          <ac:chgData name="Tara Taylor" userId="d34804c5-22df-44d4-9d0c-c3f9d0240d23" providerId="ADAL" clId="{55BA0290-5D9A-4A6C-BBE7-40EF5CFCCA5D}" dt="2023-07-10T16:58:22.619" v="1754" actId="26606"/>
          <ac:spMkLst>
            <pc:docMk/>
            <pc:sldMk cId="3627959075" sldId="340"/>
            <ac:spMk id="59" creationId="{743AA782-23D1-4521-8CAD-47662984AA08}"/>
          </ac:spMkLst>
        </pc:spChg>
        <pc:spChg chg="add del">
          <ac:chgData name="Tara Taylor" userId="d34804c5-22df-44d4-9d0c-c3f9d0240d23" providerId="ADAL" clId="{55BA0290-5D9A-4A6C-BBE7-40EF5CFCCA5D}" dt="2023-07-10T16:58:22.619" v="1754" actId="26606"/>
          <ac:spMkLst>
            <pc:docMk/>
            <pc:sldMk cId="3627959075" sldId="340"/>
            <ac:spMk id="60" creationId="{650D18FE-0824-4A46-B22C-A86B52E5780A}"/>
          </ac:spMkLst>
        </pc:spChg>
        <pc:spChg chg="add del">
          <ac:chgData name="Tara Taylor" userId="d34804c5-22df-44d4-9d0c-c3f9d0240d23" providerId="ADAL" clId="{55BA0290-5D9A-4A6C-BBE7-40EF5CFCCA5D}" dt="2023-07-10T16:58:25.893" v="1756" actId="26606"/>
          <ac:spMkLst>
            <pc:docMk/>
            <pc:sldMk cId="3627959075" sldId="340"/>
            <ac:spMk id="62" creationId="{7FF47CB7-972F-479F-A36D-9E72D26EC8DA}"/>
          </ac:spMkLst>
        </pc:spChg>
        <pc:spChg chg="add del">
          <ac:chgData name="Tara Taylor" userId="d34804c5-22df-44d4-9d0c-c3f9d0240d23" providerId="ADAL" clId="{55BA0290-5D9A-4A6C-BBE7-40EF5CFCCA5D}" dt="2023-07-10T16:58:25.893" v="1756" actId="26606"/>
          <ac:spMkLst>
            <pc:docMk/>
            <pc:sldMk cId="3627959075" sldId="340"/>
            <ac:spMk id="63" creationId="{0D153B68-5844-490D-8E67-F616D6D721CA}"/>
          </ac:spMkLst>
        </pc:spChg>
        <pc:spChg chg="add del">
          <ac:chgData name="Tara Taylor" userId="d34804c5-22df-44d4-9d0c-c3f9d0240d23" providerId="ADAL" clId="{55BA0290-5D9A-4A6C-BBE7-40EF5CFCCA5D}" dt="2023-07-10T16:58:25.893" v="1756" actId="26606"/>
          <ac:spMkLst>
            <pc:docMk/>
            <pc:sldMk cId="3627959075" sldId="340"/>
            <ac:spMk id="64" creationId="{9A0D773F-7A7D-4DBB-9DEA-86BB8B8F4BC8}"/>
          </ac:spMkLst>
        </pc:spChg>
        <pc:spChg chg="add del">
          <ac:chgData name="Tara Taylor" userId="d34804c5-22df-44d4-9d0c-c3f9d0240d23" providerId="ADAL" clId="{55BA0290-5D9A-4A6C-BBE7-40EF5CFCCA5D}" dt="2023-07-10T16:58:34.005" v="1758" actId="26606"/>
          <ac:spMkLst>
            <pc:docMk/>
            <pc:sldMk cId="3627959075" sldId="340"/>
            <ac:spMk id="66" creationId="{FFB60E8C-7224-44A4-87A0-46A1711DD2ED}"/>
          </ac:spMkLst>
        </pc:spChg>
        <pc:spChg chg="add del">
          <ac:chgData name="Tara Taylor" userId="d34804c5-22df-44d4-9d0c-c3f9d0240d23" providerId="ADAL" clId="{55BA0290-5D9A-4A6C-BBE7-40EF5CFCCA5D}" dt="2023-07-10T16:58:34.005" v="1758" actId="26606"/>
          <ac:spMkLst>
            <pc:docMk/>
            <pc:sldMk cId="3627959075" sldId="340"/>
            <ac:spMk id="67" creationId="{5DA32751-37A2-45C0-BE94-63D375E27003}"/>
          </ac:spMkLst>
        </pc:spChg>
        <pc:spChg chg="add del">
          <ac:chgData name="Tara Taylor" userId="d34804c5-22df-44d4-9d0c-c3f9d0240d23" providerId="ADAL" clId="{55BA0290-5D9A-4A6C-BBE7-40EF5CFCCA5D}" dt="2023-07-10T16:58:34.005" v="1758" actId="26606"/>
          <ac:spMkLst>
            <pc:docMk/>
            <pc:sldMk cId="3627959075" sldId="340"/>
            <ac:spMk id="68" creationId="{E659831F-0D9A-4C63-9EBB-8435B85A440F}"/>
          </ac:spMkLst>
        </pc:spChg>
        <pc:spChg chg="add del">
          <ac:chgData name="Tara Taylor" userId="d34804c5-22df-44d4-9d0c-c3f9d0240d23" providerId="ADAL" clId="{55BA0290-5D9A-4A6C-BBE7-40EF5CFCCA5D}" dt="2023-07-10T16:58:34.005" v="1758" actId="26606"/>
          <ac:spMkLst>
            <pc:docMk/>
            <pc:sldMk cId="3627959075" sldId="340"/>
            <ac:spMk id="69" creationId="{5A55FBCD-CD42-40F5-8A1B-3203F9CAEEAA}"/>
          </ac:spMkLst>
        </pc:spChg>
        <pc:spChg chg="add">
          <ac:chgData name="Tara Taylor" userId="d34804c5-22df-44d4-9d0c-c3f9d0240d23" providerId="ADAL" clId="{55BA0290-5D9A-4A6C-BBE7-40EF5CFCCA5D}" dt="2023-07-10T16:58:34.005" v="1759" actId="26606"/>
          <ac:spMkLst>
            <pc:docMk/>
            <pc:sldMk cId="3627959075" sldId="340"/>
            <ac:spMk id="71" creationId="{7B831B6F-405A-4B47-B9BB-5CA88F285844}"/>
          </ac:spMkLst>
        </pc:spChg>
        <pc:spChg chg="add">
          <ac:chgData name="Tara Taylor" userId="d34804c5-22df-44d4-9d0c-c3f9d0240d23" providerId="ADAL" clId="{55BA0290-5D9A-4A6C-BBE7-40EF5CFCCA5D}" dt="2023-07-10T16:58:34.005" v="1759" actId="26606"/>
          <ac:spMkLst>
            <pc:docMk/>
            <pc:sldMk cId="3627959075" sldId="340"/>
            <ac:spMk id="72" creationId="{953EE71A-6488-4203-A7C4-77102FD0DCCA}"/>
          </ac:spMkLst>
        </pc:spChg>
        <pc:picChg chg="del">
          <ac:chgData name="Tara Taylor" userId="d34804c5-22df-44d4-9d0c-c3f9d0240d23" providerId="ADAL" clId="{55BA0290-5D9A-4A6C-BBE7-40EF5CFCCA5D}" dt="2023-07-10T16:51:16.120" v="1679" actId="478"/>
          <ac:picMkLst>
            <pc:docMk/>
            <pc:sldMk cId="3627959075" sldId="340"/>
            <ac:picMk id="5" creationId="{8CF003F4-7427-2751-A8EF-E5D72789D89F}"/>
          </ac:picMkLst>
        </pc:picChg>
        <pc:picChg chg="add mod ord">
          <ac:chgData name="Tara Taylor" userId="d34804c5-22df-44d4-9d0c-c3f9d0240d23" providerId="ADAL" clId="{55BA0290-5D9A-4A6C-BBE7-40EF5CFCCA5D}" dt="2023-07-10T17:00:59.420" v="1822" actId="14100"/>
          <ac:picMkLst>
            <pc:docMk/>
            <pc:sldMk cId="3627959075" sldId="340"/>
            <ac:picMk id="6" creationId="{A6B2F5F4-CC50-D19F-DC5F-56648780FCDF}"/>
          </ac:picMkLst>
        </pc:picChg>
        <pc:cxnChg chg="add del">
          <ac:chgData name="Tara Taylor" userId="d34804c5-22df-44d4-9d0c-c3f9d0240d23" providerId="ADAL" clId="{55BA0290-5D9A-4A6C-BBE7-40EF5CFCCA5D}" dt="2023-07-10T16:56:10.605" v="1708" actId="26606"/>
          <ac:cxnSpMkLst>
            <pc:docMk/>
            <pc:sldMk cId="3627959075" sldId="340"/>
            <ac:cxnSpMk id="26" creationId="{37C77032-C865-6057-7D7A-E2743CFA20F9}"/>
          </ac:cxnSpMkLst>
        </pc:cxnChg>
      </pc:sldChg>
      <pc:sldChg chg="addSp delSp modSp add mod setBg">
        <pc:chgData name="Tara Taylor" userId="d34804c5-22df-44d4-9d0c-c3f9d0240d23" providerId="ADAL" clId="{55BA0290-5D9A-4A6C-BBE7-40EF5CFCCA5D}" dt="2023-07-10T18:07:50.434" v="3258" actId="27636"/>
        <pc:sldMkLst>
          <pc:docMk/>
          <pc:sldMk cId="1923948101" sldId="341"/>
        </pc:sldMkLst>
        <pc:spChg chg="mod">
          <ac:chgData name="Tara Taylor" userId="d34804c5-22df-44d4-9d0c-c3f9d0240d23" providerId="ADAL" clId="{55BA0290-5D9A-4A6C-BBE7-40EF5CFCCA5D}" dt="2023-07-10T18:07:09.213" v="3220" actId="26606"/>
          <ac:spMkLst>
            <pc:docMk/>
            <pc:sldMk cId="1923948101" sldId="341"/>
            <ac:spMk id="2" creationId="{00000000-0000-0000-0000-000000000000}"/>
          </ac:spMkLst>
        </pc:spChg>
        <pc:spChg chg="mod">
          <ac:chgData name="Tara Taylor" userId="d34804c5-22df-44d4-9d0c-c3f9d0240d23" providerId="ADAL" clId="{55BA0290-5D9A-4A6C-BBE7-40EF5CFCCA5D}" dt="2023-07-10T18:07:50.434" v="3258" actId="27636"/>
          <ac:spMkLst>
            <pc:docMk/>
            <pc:sldMk cId="1923948101" sldId="341"/>
            <ac:spMk id="4" creationId="{00000000-0000-0000-0000-000000000000}"/>
          </ac:spMkLst>
        </pc:spChg>
        <pc:spChg chg="add del">
          <ac:chgData name="Tara Taylor" userId="d34804c5-22df-44d4-9d0c-c3f9d0240d23" providerId="ADAL" clId="{55BA0290-5D9A-4A6C-BBE7-40EF5CFCCA5D}" dt="2023-07-10T18:06:55.963" v="3217" actId="26606"/>
          <ac:spMkLst>
            <pc:docMk/>
            <pc:sldMk cId="1923948101" sldId="341"/>
            <ac:spMk id="7" creationId="{743AA782-23D1-4521-8CAD-47662984AA08}"/>
          </ac:spMkLst>
        </pc:spChg>
        <pc:spChg chg="add del">
          <ac:chgData name="Tara Taylor" userId="d34804c5-22df-44d4-9d0c-c3f9d0240d23" providerId="ADAL" clId="{55BA0290-5D9A-4A6C-BBE7-40EF5CFCCA5D}" dt="2023-07-10T18:06:55.963" v="3217" actId="26606"/>
          <ac:spMkLst>
            <pc:docMk/>
            <pc:sldMk cId="1923948101" sldId="341"/>
            <ac:spMk id="8" creationId="{71877DBC-BB60-40F0-AC93-2ACDBAAE60CE}"/>
          </ac:spMkLst>
        </pc:spChg>
        <pc:spChg chg="add del">
          <ac:chgData name="Tara Taylor" userId="d34804c5-22df-44d4-9d0c-c3f9d0240d23" providerId="ADAL" clId="{55BA0290-5D9A-4A6C-BBE7-40EF5CFCCA5D}" dt="2023-07-10T17:31:08.741" v="2634" actId="26606"/>
          <ac:spMkLst>
            <pc:docMk/>
            <pc:sldMk cId="1923948101" sldId="341"/>
            <ac:spMk id="10" creationId="{A8908DB7-C3A6-4FCB-9820-CEE02B398C4A}"/>
          </ac:spMkLst>
        </pc:spChg>
        <pc:spChg chg="add del">
          <ac:chgData name="Tara Taylor" userId="d34804c5-22df-44d4-9d0c-c3f9d0240d23" providerId="ADAL" clId="{55BA0290-5D9A-4A6C-BBE7-40EF5CFCCA5D}" dt="2023-07-10T18:07:09.182" v="3219" actId="26606"/>
          <ac:spMkLst>
            <pc:docMk/>
            <pc:sldMk cId="1923948101" sldId="341"/>
            <ac:spMk id="11" creationId="{7005C616-6139-47B3-BF77-59176F3C8745}"/>
          </ac:spMkLst>
        </pc:spChg>
        <pc:spChg chg="add del">
          <ac:chgData name="Tara Taylor" userId="d34804c5-22df-44d4-9d0c-c3f9d0240d23" providerId="ADAL" clId="{55BA0290-5D9A-4A6C-BBE7-40EF5CFCCA5D}" dt="2023-07-10T17:31:08.741" v="2634" actId="26606"/>
          <ac:spMkLst>
            <pc:docMk/>
            <pc:sldMk cId="1923948101" sldId="341"/>
            <ac:spMk id="12" creationId="{535742DD-1B16-4E9D-B715-0D74B4574A68}"/>
          </ac:spMkLst>
        </pc:spChg>
        <pc:spChg chg="add del">
          <ac:chgData name="Tara Taylor" userId="d34804c5-22df-44d4-9d0c-c3f9d0240d23" providerId="ADAL" clId="{55BA0290-5D9A-4A6C-BBE7-40EF5CFCCA5D}" dt="2023-07-10T18:07:09.182" v="3219" actId="26606"/>
          <ac:spMkLst>
            <pc:docMk/>
            <pc:sldMk cId="1923948101" sldId="341"/>
            <ac:spMk id="14" creationId="{93C59B8F-AEFF-4D3A-BA0E-3C43111987AE}"/>
          </ac:spMkLst>
        </pc:spChg>
        <pc:spChg chg="add del">
          <ac:chgData name="Tara Taylor" userId="d34804c5-22df-44d4-9d0c-c3f9d0240d23" providerId="ADAL" clId="{55BA0290-5D9A-4A6C-BBE7-40EF5CFCCA5D}" dt="2023-07-10T18:07:09.182" v="3219" actId="26606"/>
          <ac:spMkLst>
            <pc:docMk/>
            <pc:sldMk cId="1923948101" sldId="341"/>
            <ac:spMk id="16" creationId="{E042CD37-C859-44CD-853E-5A3427DDB9C0}"/>
          </ac:spMkLst>
        </pc:spChg>
        <pc:spChg chg="add">
          <ac:chgData name="Tara Taylor" userId="d34804c5-22df-44d4-9d0c-c3f9d0240d23" providerId="ADAL" clId="{55BA0290-5D9A-4A6C-BBE7-40EF5CFCCA5D}" dt="2023-07-10T18:07:09.213" v="3220" actId="26606"/>
          <ac:spMkLst>
            <pc:docMk/>
            <pc:sldMk cId="1923948101" sldId="341"/>
            <ac:spMk id="18" creationId="{A8908DB7-C3A6-4FCB-9820-CEE02B398C4A}"/>
          </ac:spMkLst>
        </pc:spChg>
        <pc:spChg chg="add">
          <ac:chgData name="Tara Taylor" userId="d34804c5-22df-44d4-9d0c-c3f9d0240d23" providerId="ADAL" clId="{55BA0290-5D9A-4A6C-BBE7-40EF5CFCCA5D}" dt="2023-07-10T18:07:09.213" v="3220" actId="26606"/>
          <ac:spMkLst>
            <pc:docMk/>
            <pc:sldMk cId="1923948101" sldId="341"/>
            <ac:spMk id="19" creationId="{535742DD-1B16-4E9D-B715-0D74B4574A68}"/>
          </ac:spMkLst>
        </pc:spChg>
        <pc:picChg chg="mod ord">
          <ac:chgData name="Tara Taylor" userId="d34804c5-22df-44d4-9d0c-c3f9d0240d23" providerId="ADAL" clId="{55BA0290-5D9A-4A6C-BBE7-40EF5CFCCA5D}" dt="2023-07-10T18:07:17.987" v="3221" actId="1076"/>
          <ac:picMkLst>
            <pc:docMk/>
            <pc:sldMk cId="1923948101" sldId="341"/>
            <ac:picMk id="5" creationId="{00000000-0000-0000-0000-000000000000}"/>
          </ac:picMkLst>
        </pc:picChg>
        <pc:picChg chg="add del">
          <ac:chgData name="Tara Taylor" userId="d34804c5-22df-44d4-9d0c-c3f9d0240d23" providerId="ADAL" clId="{55BA0290-5D9A-4A6C-BBE7-40EF5CFCCA5D}" dt="2023-07-10T18:07:09.182" v="3219" actId="26606"/>
          <ac:picMkLst>
            <pc:docMk/>
            <pc:sldMk cId="1923948101" sldId="341"/>
            <ac:picMk id="13" creationId="{49882614-11C4-4368-9534-6EBAC3488C70}"/>
          </ac:picMkLst>
        </pc:picChg>
      </pc:sldChg>
      <pc:sldChg chg="addSp delSp modSp new mod setBg modClrScheme chgLayout">
        <pc:chgData name="Tara Taylor" userId="d34804c5-22df-44d4-9d0c-c3f9d0240d23" providerId="ADAL" clId="{55BA0290-5D9A-4A6C-BBE7-40EF5CFCCA5D}" dt="2023-07-10T18:08:17.381" v="3263" actId="20577"/>
        <pc:sldMkLst>
          <pc:docMk/>
          <pc:sldMk cId="2305226629" sldId="342"/>
        </pc:sldMkLst>
        <pc:spChg chg="del mod ord">
          <ac:chgData name="Tara Taylor" userId="d34804c5-22df-44d4-9d0c-c3f9d0240d23" providerId="ADAL" clId="{55BA0290-5D9A-4A6C-BBE7-40EF5CFCCA5D}" dt="2023-07-10T17:13:24.202" v="2277" actId="700"/>
          <ac:spMkLst>
            <pc:docMk/>
            <pc:sldMk cId="2305226629" sldId="342"/>
            <ac:spMk id="2" creationId="{6C4DACBC-9B69-B803-33CD-E31FD289C699}"/>
          </ac:spMkLst>
        </pc:spChg>
        <pc:spChg chg="del mod ord">
          <ac:chgData name="Tara Taylor" userId="d34804c5-22df-44d4-9d0c-c3f9d0240d23" providerId="ADAL" clId="{55BA0290-5D9A-4A6C-BBE7-40EF5CFCCA5D}" dt="2023-07-10T17:13:24.202" v="2277" actId="700"/>
          <ac:spMkLst>
            <pc:docMk/>
            <pc:sldMk cId="2305226629" sldId="342"/>
            <ac:spMk id="3" creationId="{0E725CC2-AB1E-7086-4798-3E8F3921DCE8}"/>
          </ac:spMkLst>
        </pc:spChg>
        <pc:spChg chg="del">
          <ac:chgData name="Tara Taylor" userId="d34804c5-22df-44d4-9d0c-c3f9d0240d23" providerId="ADAL" clId="{55BA0290-5D9A-4A6C-BBE7-40EF5CFCCA5D}" dt="2023-07-10T17:13:24.202" v="2277" actId="700"/>
          <ac:spMkLst>
            <pc:docMk/>
            <pc:sldMk cId="2305226629" sldId="342"/>
            <ac:spMk id="4" creationId="{B51F769A-CF24-8F3A-7C6E-EEC406BF81A9}"/>
          </ac:spMkLst>
        </pc:spChg>
        <pc:spChg chg="add mod ord">
          <ac:chgData name="Tara Taylor" userId="d34804c5-22df-44d4-9d0c-c3f9d0240d23" providerId="ADAL" clId="{55BA0290-5D9A-4A6C-BBE7-40EF5CFCCA5D}" dt="2023-07-10T17:32:22.347" v="2637" actId="26606"/>
          <ac:spMkLst>
            <pc:docMk/>
            <pc:sldMk cId="2305226629" sldId="342"/>
            <ac:spMk id="5" creationId="{A767C2B4-BF87-1BBE-D5B0-2BC4FF45A620}"/>
          </ac:spMkLst>
        </pc:spChg>
        <pc:spChg chg="add mod ord">
          <ac:chgData name="Tara Taylor" userId="d34804c5-22df-44d4-9d0c-c3f9d0240d23" providerId="ADAL" clId="{55BA0290-5D9A-4A6C-BBE7-40EF5CFCCA5D}" dt="2023-07-10T18:08:17.381" v="3263" actId="20577"/>
          <ac:spMkLst>
            <pc:docMk/>
            <pc:sldMk cId="2305226629" sldId="342"/>
            <ac:spMk id="6" creationId="{A48ED8E6-559C-E417-DB9C-099F42D56466}"/>
          </ac:spMkLst>
        </pc:spChg>
        <pc:spChg chg="add del">
          <ac:chgData name="Tara Taylor" userId="d34804c5-22df-44d4-9d0c-c3f9d0240d23" providerId="ADAL" clId="{55BA0290-5D9A-4A6C-BBE7-40EF5CFCCA5D}" dt="2023-07-10T17:14:49.785" v="2407"/>
          <ac:spMkLst>
            <pc:docMk/>
            <pc:sldMk cId="2305226629" sldId="342"/>
            <ac:spMk id="7" creationId="{332CBFC7-12E4-6F0C-5882-B4B1F4CFC08F}"/>
          </ac:spMkLst>
        </pc:spChg>
        <pc:spChg chg="add del">
          <ac:chgData name="Tara Taylor" userId="d34804c5-22df-44d4-9d0c-c3f9d0240d23" providerId="ADAL" clId="{55BA0290-5D9A-4A6C-BBE7-40EF5CFCCA5D}" dt="2023-07-10T17:14:59.421" v="2409"/>
          <ac:spMkLst>
            <pc:docMk/>
            <pc:sldMk cId="2305226629" sldId="342"/>
            <ac:spMk id="8" creationId="{FFC2D3B3-ED34-5B64-4D99-9DBE27FDABF2}"/>
          </ac:spMkLst>
        </pc:spChg>
        <pc:spChg chg="add del">
          <ac:chgData name="Tara Taylor" userId="d34804c5-22df-44d4-9d0c-c3f9d0240d23" providerId="ADAL" clId="{55BA0290-5D9A-4A6C-BBE7-40EF5CFCCA5D}" dt="2023-07-10T17:15:12.486" v="2412"/>
          <ac:spMkLst>
            <pc:docMk/>
            <pc:sldMk cId="2305226629" sldId="342"/>
            <ac:spMk id="9" creationId="{2841E21F-75FF-8C36-09E2-DD5225B0DF9C}"/>
          </ac:spMkLst>
        </pc:spChg>
        <pc:spChg chg="add del">
          <ac:chgData name="Tara Taylor" userId="d34804c5-22df-44d4-9d0c-c3f9d0240d23" providerId="ADAL" clId="{55BA0290-5D9A-4A6C-BBE7-40EF5CFCCA5D}" dt="2023-07-10T17:15:32.114" v="2414"/>
          <ac:spMkLst>
            <pc:docMk/>
            <pc:sldMk cId="2305226629" sldId="342"/>
            <ac:spMk id="10" creationId="{ED05A4FD-4A9C-FBD4-F563-4E629B8854FE}"/>
          </ac:spMkLst>
        </pc:spChg>
        <pc:spChg chg="add">
          <ac:chgData name="Tara Taylor" userId="d34804c5-22df-44d4-9d0c-c3f9d0240d23" providerId="ADAL" clId="{55BA0290-5D9A-4A6C-BBE7-40EF5CFCCA5D}" dt="2023-07-10T17:32:22.347" v="2637" actId="26606"/>
          <ac:spMkLst>
            <pc:docMk/>
            <pc:sldMk cId="2305226629" sldId="342"/>
            <ac:spMk id="17" creationId="{352BEC0E-22F8-46D0-9632-375DB541B06C}"/>
          </ac:spMkLst>
        </pc:spChg>
        <pc:spChg chg="add">
          <ac:chgData name="Tara Taylor" userId="d34804c5-22df-44d4-9d0c-c3f9d0240d23" providerId="ADAL" clId="{55BA0290-5D9A-4A6C-BBE7-40EF5CFCCA5D}" dt="2023-07-10T17:32:22.347" v="2637" actId="26606"/>
          <ac:spMkLst>
            <pc:docMk/>
            <pc:sldMk cId="2305226629" sldId="342"/>
            <ac:spMk id="19" creationId="{3FCFB1DE-0B7E-48CC-BA90-B2AB0889F9D6}"/>
          </ac:spMkLst>
        </pc:spChg>
        <pc:picChg chg="add mod">
          <ac:chgData name="Tara Taylor" userId="d34804c5-22df-44d4-9d0c-c3f9d0240d23" providerId="ADAL" clId="{55BA0290-5D9A-4A6C-BBE7-40EF5CFCCA5D}" dt="2023-07-10T17:32:35.205" v="2640" actId="14100"/>
          <ac:picMkLst>
            <pc:docMk/>
            <pc:sldMk cId="2305226629" sldId="342"/>
            <ac:picMk id="11" creationId="{DB9996A3-EF7B-46E2-18CF-426F2D293AFB}"/>
          </ac:picMkLst>
        </pc:picChg>
        <pc:picChg chg="add mod">
          <ac:chgData name="Tara Taylor" userId="d34804c5-22df-44d4-9d0c-c3f9d0240d23" providerId="ADAL" clId="{55BA0290-5D9A-4A6C-BBE7-40EF5CFCCA5D}" dt="2023-07-10T17:32:49.012" v="2643" actId="1076"/>
          <ac:picMkLst>
            <pc:docMk/>
            <pc:sldMk cId="2305226629" sldId="342"/>
            <ac:picMk id="12" creationId="{E23D66A5-3432-9FD3-9DCE-121AC3D10F8F}"/>
          </ac:picMkLst>
        </pc:picChg>
      </pc:sldChg>
      <pc:sldChg chg="addSp delSp modSp new mod setBg modClrScheme chgLayout">
        <pc:chgData name="Tara Taylor" userId="d34804c5-22df-44d4-9d0c-c3f9d0240d23" providerId="ADAL" clId="{55BA0290-5D9A-4A6C-BBE7-40EF5CFCCA5D}" dt="2023-07-10T17:40:19.184" v="2910" actId="255"/>
        <pc:sldMkLst>
          <pc:docMk/>
          <pc:sldMk cId="1384398556" sldId="343"/>
        </pc:sldMkLst>
        <pc:spChg chg="del mod ord">
          <ac:chgData name="Tara Taylor" userId="d34804c5-22df-44d4-9d0c-c3f9d0240d23" providerId="ADAL" clId="{55BA0290-5D9A-4A6C-BBE7-40EF5CFCCA5D}" dt="2023-07-10T17:37:11.678" v="2691" actId="700"/>
          <ac:spMkLst>
            <pc:docMk/>
            <pc:sldMk cId="1384398556" sldId="343"/>
            <ac:spMk id="2" creationId="{A5A6FAE3-C7B3-CA6F-D86B-15E37D19006D}"/>
          </ac:spMkLst>
        </pc:spChg>
        <pc:spChg chg="del mod ord">
          <ac:chgData name="Tara Taylor" userId="d34804c5-22df-44d4-9d0c-c3f9d0240d23" providerId="ADAL" clId="{55BA0290-5D9A-4A6C-BBE7-40EF5CFCCA5D}" dt="2023-07-10T17:37:11.678" v="2691" actId="700"/>
          <ac:spMkLst>
            <pc:docMk/>
            <pc:sldMk cId="1384398556" sldId="343"/>
            <ac:spMk id="3" creationId="{B014C73C-CC80-C019-CF4A-09138AFD88EC}"/>
          </ac:spMkLst>
        </pc:spChg>
        <pc:spChg chg="del">
          <ac:chgData name="Tara Taylor" userId="d34804c5-22df-44d4-9d0c-c3f9d0240d23" providerId="ADAL" clId="{55BA0290-5D9A-4A6C-BBE7-40EF5CFCCA5D}" dt="2023-07-10T17:37:11.678" v="2691" actId="700"/>
          <ac:spMkLst>
            <pc:docMk/>
            <pc:sldMk cId="1384398556" sldId="343"/>
            <ac:spMk id="4" creationId="{9C3DD88A-AE4C-ED55-E7B8-187914088C9F}"/>
          </ac:spMkLst>
        </pc:spChg>
        <pc:spChg chg="add mod ord">
          <ac:chgData name="Tara Taylor" userId="d34804c5-22df-44d4-9d0c-c3f9d0240d23" providerId="ADAL" clId="{55BA0290-5D9A-4A6C-BBE7-40EF5CFCCA5D}" dt="2023-07-10T17:40:06.236" v="2908" actId="26606"/>
          <ac:spMkLst>
            <pc:docMk/>
            <pc:sldMk cId="1384398556" sldId="343"/>
            <ac:spMk id="5" creationId="{AC2E9675-20EE-AFF5-A5F5-0448D53130B9}"/>
          </ac:spMkLst>
        </pc:spChg>
        <pc:spChg chg="add del mod ord">
          <ac:chgData name="Tara Taylor" userId="d34804c5-22df-44d4-9d0c-c3f9d0240d23" providerId="ADAL" clId="{55BA0290-5D9A-4A6C-BBE7-40EF5CFCCA5D}" dt="2023-07-10T17:37:39.146" v="2716"/>
          <ac:spMkLst>
            <pc:docMk/>
            <pc:sldMk cId="1384398556" sldId="343"/>
            <ac:spMk id="6" creationId="{7D6E97EE-FC80-F271-D884-FA1B173EE8A2}"/>
          </ac:spMkLst>
        </pc:spChg>
        <pc:spChg chg="add mod">
          <ac:chgData name="Tara Taylor" userId="d34804c5-22df-44d4-9d0c-c3f9d0240d23" providerId="ADAL" clId="{55BA0290-5D9A-4A6C-BBE7-40EF5CFCCA5D}" dt="2023-07-10T17:40:19.184" v="2910" actId="255"/>
          <ac:spMkLst>
            <pc:docMk/>
            <pc:sldMk cId="1384398556" sldId="343"/>
            <ac:spMk id="9" creationId="{1A799E3A-FC91-CC00-5CCB-A5F93AD44C77}"/>
          </ac:spMkLst>
        </pc:spChg>
        <pc:spChg chg="add">
          <ac:chgData name="Tara Taylor" userId="d34804c5-22df-44d4-9d0c-c3f9d0240d23" providerId="ADAL" clId="{55BA0290-5D9A-4A6C-BBE7-40EF5CFCCA5D}" dt="2023-07-10T17:40:06.236" v="2908" actId="26606"/>
          <ac:spMkLst>
            <pc:docMk/>
            <pc:sldMk cId="1384398556" sldId="343"/>
            <ac:spMk id="14" creationId="{32AEEBC8-9D30-42EF-95F2-386C2653FBF0}"/>
          </ac:spMkLst>
        </pc:spChg>
        <pc:spChg chg="add">
          <ac:chgData name="Tara Taylor" userId="d34804c5-22df-44d4-9d0c-c3f9d0240d23" providerId="ADAL" clId="{55BA0290-5D9A-4A6C-BBE7-40EF5CFCCA5D}" dt="2023-07-10T17:40:06.236" v="2908" actId="26606"/>
          <ac:spMkLst>
            <pc:docMk/>
            <pc:sldMk cId="1384398556" sldId="343"/>
            <ac:spMk id="16" creationId="{2E92FA66-67D7-4CB4-94D3-E643A9AD4757}"/>
          </ac:spMkLst>
        </pc:spChg>
        <pc:graphicFrameChg chg="add del mod">
          <ac:chgData name="Tara Taylor" userId="d34804c5-22df-44d4-9d0c-c3f9d0240d23" providerId="ADAL" clId="{55BA0290-5D9A-4A6C-BBE7-40EF5CFCCA5D}" dt="2023-07-10T17:37:37.096" v="2715"/>
          <ac:graphicFrameMkLst>
            <pc:docMk/>
            <pc:sldMk cId="1384398556" sldId="343"/>
            <ac:graphicFrameMk id="7" creationId="{7D59D63A-4795-D270-293D-EF6B0FB5256B}"/>
          </ac:graphicFrameMkLst>
        </pc:graphicFrameChg>
        <pc:picChg chg="add mod ord">
          <ac:chgData name="Tara Taylor" userId="d34804c5-22df-44d4-9d0c-c3f9d0240d23" providerId="ADAL" clId="{55BA0290-5D9A-4A6C-BBE7-40EF5CFCCA5D}" dt="2023-07-10T17:40:06.236" v="2908" actId="26606"/>
          <ac:picMkLst>
            <pc:docMk/>
            <pc:sldMk cId="1384398556" sldId="343"/>
            <ac:picMk id="8" creationId="{65743295-846E-B5C3-4ACA-519C81C04037}"/>
          </ac:picMkLst>
        </pc:picChg>
        <pc:picChg chg="add del mod">
          <ac:chgData name="Tara Taylor" userId="d34804c5-22df-44d4-9d0c-c3f9d0240d23" providerId="ADAL" clId="{55BA0290-5D9A-4A6C-BBE7-40EF5CFCCA5D}" dt="2023-07-10T17:37:37.096" v="2715"/>
          <ac:picMkLst>
            <pc:docMk/>
            <pc:sldMk cId="1384398556" sldId="343"/>
            <ac:picMk id="2049" creationId="{7209A783-FDF8-D270-098C-A24AA1E7CAE7}"/>
          </ac:picMkLst>
        </pc:picChg>
        <pc:picChg chg="add del mod">
          <ac:chgData name="Tara Taylor" userId="d34804c5-22df-44d4-9d0c-c3f9d0240d23" providerId="ADAL" clId="{55BA0290-5D9A-4A6C-BBE7-40EF5CFCCA5D}" dt="2023-07-10T17:37:37.096" v="2715"/>
          <ac:picMkLst>
            <pc:docMk/>
            <pc:sldMk cId="1384398556" sldId="343"/>
            <ac:picMk id="2050" creationId="{AB500FF2-0021-D34A-F408-1C79F75AA4B2}"/>
          </ac:picMkLst>
        </pc:picChg>
        <pc:picChg chg="add del mod">
          <ac:chgData name="Tara Taylor" userId="d34804c5-22df-44d4-9d0c-c3f9d0240d23" providerId="ADAL" clId="{55BA0290-5D9A-4A6C-BBE7-40EF5CFCCA5D}" dt="2023-07-10T17:37:37.096" v="2715"/>
          <ac:picMkLst>
            <pc:docMk/>
            <pc:sldMk cId="1384398556" sldId="343"/>
            <ac:picMk id="2051" creationId="{34F104CA-8022-AD81-ABE8-F4828DE01C65}"/>
          </ac:picMkLst>
        </pc:picChg>
        <pc:picChg chg="add del mod">
          <ac:chgData name="Tara Taylor" userId="d34804c5-22df-44d4-9d0c-c3f9d0240d23" providerId="ADAL" clId="{55BA0290-5D9A-4A6C-BBE7-40EF5CFCCA5D}" dt="2023-07-10T17:37:37.096" v="2715"/>
          <ac:picMkLst>
            <pc:docMk/>
            <pc:sldMk cId="1384398556" sldId="343"/>
            <ac:picMk id="2052" creationId="{01E5D1A2-C8B1-DA98-7E90-29C56651A6C0}"/>
          </ac:picMkLst>
        </pc:picChg>
        <pc:picChg chg="add del mod">
          <ac:chgData name="Tara Taylor" userId="d34804c5-22df-44d4-9d0c-c3f9d0240d23" providerId="ADAL" clId="{55BA0290-5D9A-4A6C-BBE7-40EF5CFCCA5D}" dt="2023-07-10T17:37:37.096" v="2715"/>
          <ac:picMkLst>
            <pc:docMk/>
            <pc:sldMk cId="1384398556" sldId="343"/>
            <ac:picMk id="2053" creationId="{5A4E78E8-C9B9-0AA6-B107-714B25768938}"/>
          </ac:picMkLst>
        </pc:picChg>
        <pc:picChg chg="add del mod">
          <ac:chgData name="Tara Taylor" userId="d34804c5-22df-44d4-9d0c-c3f9d0240d23" providerId="ADAL" clId="{55BA0290-5D9A-4A6C-BBE7-40EF5CFCCA5D}" dt="2023-07-10T17:37:37.096" v="2715"/>
          <ac:picMkLst>
            <pc:docMk/>
            <pc:sldMk cId="1384398556" sldId="343"/>
            <ac:picMk id="2054" creationId="{7303838F-8F3E-2036-95C2-7B6D6320D0D7}"/>
          </ac:picMkLst>
        </pc:picChg>
        <pc:picChg chg="add del mod">
          <ac:chgData name="Tara Taylor" userId="d34804c5-22df-44d4-9d0c-c3f9d0240d23" providerId="ADAL" clId="{55BA0290-5D9A-4A6C-BBE7-40EF5CFCCA5D}" dt="2023-07-10T17:37:37.096" v="2715"/>
          <ac:picMkLst>
            <pc:docMk/>
            <pc:sldMk cId="1384398556" sldId="343"/>
            <ac:picMk id="2055" creationId="{618603A4-00F5-6F27-2F81-880A1462E1A6}"/>
          </ac:picMkLst>
        </pc:picChg>
        <pc:picChg chg="add del mod">
          <ac:chgData name="Tara Taylor" userId="d34804c5-22df-44d4-9d0c-c3f9d0240d23" providerId="ADAL" clId="{55BA0290-5D9A-4A6C-BBE7-40EF5CFCCA5D}" dt="2023-07-10T17:37:37.096" v="2715"/>
          <ac:picMkLst>
            <pc:docMk/>
            <pc:sldMk cId="1384398556" sldId="343"/>
            <ac:picMk id="2056" creationId="{76F6C199-4036-0574-5BA2-5818D88EF682}"/>
          </ac:picMkLst>
        </pc:picChg>
      </pc:sldChg>
      <pc:sldChg chg="addSp delSp modSp new mod setBg">
        <pc:chgData name="Tara Taylor" userId="d34804c5-22df-44d4-9d0c-c3f9d0240d23" providerId="ADAL" clId="{55BA0290-5D9A-4A6C-BBE7-40EF5CFCCA5D}" dt="2023-07-10T18:09:01.696" v="3273" actId="1076"/>
        <pc:sldMkLst>
          <pc:docMk/>
          <pc:sldMk cId="2084000905" sldId="344"/>
        </pc:sldMkLst>
        <pc:spChg chg="mod">
          <ac:chgData name="Tara Taylor" userId="d34804c5-22df-44d4-9d0c-c3f9d0240d23" providerId="ADAL" clId="{55BA0290-5D9A-4A6C-BBE7-40EF5CFCCA5D}" dt="2023-07-10T17:42:40.700" v="2993" actId="26606"/>
          <ac:spMkLst>
            <pc:docMk/>
            <pc:sldMk cId="2084000905" sldId="344"/>
            <ac:spMk id="2" creationId="{FFAB7FD0-0EE0-CA37-9CF0-5A778A06F464}"/>
          </ac:spMkLst>
        </pc:spChg>
        <pc:spChg chg="add del">
          <ac:chgData name="Tara Taylor" userId="d34804c5-22df-44d4-9d0c-c3f9d0240d23" providerId="ADAL" clId="{55BA0290-5D9A-4A6C-BBE7-40EF5CFCCA5D}" dt="2023-07-10T17:41:07.733" v="2914"/>
          <ac:spMkLst>
            <pc:docMk/>
            <pc:sldMk cId="2084000905" sldId="344"/>
            <ac:spMk id="3" creationId="{FC4A9B19-A8B6-7AC6-1D5B-429126BEAA50}"/>
          </ac:spMkLst>
        </pc:spChg>
        <pc:spChg chg="add mod">
          <ac:chgData name="Tara Taylor" userId="d34804c5-22df-44d4-9d0c-c3f9d0240d23" providerId="ADAL" clId="{55BA0290-5D9A-4A6C-BBE7-40EF5CFCCA5D}" dt="2023-07-10T18:09:01.696" v="3273" actId="1076"/>
          <ac:spMkLst>
            <pc:docMk/>
            <pc:sldMk cId="2084000905" sldId="344"/>
            <ac:spMk id="6" creationId="{0566E64B-B657-132D-2F19-C71A1350BA6E}"/>
          </ac:spMkLst>
        </pc:spChg>
        <pc:spChg chg="add">
          <ac:chgData name="Tara Taylor" userId="d34804c5-22df-44d4-9d0c-c3f9d0240d23" providerId="ADAL" clId="{55BA0290-5D9A-4A6C-BBE7-40EF5CFCCA5D}" dt="2023-07-10T17:42:40.700" v="2993" actId="26606"/>
          <ac:spMkLst>
            <pc:docMk/>
            <pc:sldMk cId="2084000905" sldId="344"/>
            <ac:spMk id="10" creationId="{BCED4D40-4B67-4331-AC48-79B82B4A47D8}"/>
          </ac:spMkLst>
        </pc:spChg>
        <pc:spChg chg="add">
          <ac:chgData name="Tara Taylor" userId="d34804c5-22df-44d4-9d0c-c3f9d0240d23" providerId="ADAL" clId="{55BA0290-5D9A-4A6C-BBE7-40EF5CFCCA5D}" dt="2023-07-10T17:42:40.700" v="2993" actId="26606"/>
          <ac:spMkLst>
            <pc:docMk/>
            <pc:sldMk cId="2084000905" sldId="344"/>
            <ac:spMk id="12" creationId="{670CEDEF-4F34-412E-84EE-329C1E936AF5}"/>
          </ac:spMkLst>
        </pc:spChg>
        <pc:graphicFrameChg chg="add del mod">
          <ac:chgData name="Tara Taylor" userId="d34804c5-22df-44d4-9d0c-c3f9d0240d23" providerId="ADAL" clId="{55BA0290-5D9A-4A6C-BBE7-40EF5CFCCA5D}" dt="2023-07-10T17:41:07.308" v="2913"/>
          <ac:graphicFrameMkLst>
            <pc:docMk/>
            <pc:sldMk cId="2084000905" sldId="344"/>
            <ac:graphicFrameMk id="4" creationId="{70C275B7-F0A3-2E64-AB6E-6DC93891B280}"/>
          </ac:graphicFrameMkLst>
        </pc:graphicFrameChg>
        <pc:picChg chg="add mod">
          <ac:chgData name="Tara Taylor" userId="d34804c5-22df-44d4-9d0c-c3f9d0240d23" providerId="ADAL" clId="{55BA0290-5D9A-4A6C-BBE7-40EF5CFCCA5D}" dt="2023-07-10T17:42:40.700" v="2993" actId="26606"/>
          <ac:picMkLst>
            <pc:docMk/>
            <pc:sldMk cId="2084000905" sldId="344"/>
            <ac:picMk id="5" creationId="{B8BC0E13-1772-71FA-8B83-54E47961945F}"/>
          </ac:picMkLst>
        </pc:picChg>
        <pc:picChg chg="add del mod">
          <ac:chgData name="Tara Taylor" userId="d34804c5-22df-44d4-9d0c-c3f9d0240d23" providerId="ADAL" clId="{55BA0290-5D9A-4A6C-BBE7-40EF5CFCCA5D}" dt="2023-07-10T17:41:07.308" v="2913"/>
          <ac:picMkLst>
            <pc:docMk/>
            <pc:sldMk cId="2084000905" sldId="344"/>
            <ac:picMk id="3073" creationId="{84C98C53-BB93-277B-BFCC-77103C0ED0D2}"/>
          </ac:picMkLst>
        </pc:picChg>
        <pc:picChg chg="add del mod">
          <ac:chgData name="Tara Taylor" userId="d34804c5-22df-44d4-9d0c-c3f9d0240d23" providerId="ADAL" clId="{55BA0290-5D9A-4A6C-BBE7-40EF5CFCCA5D}" dt="2023-07-10T17:41:07.308" v="2913"/>
          <ac:picMkLst>
            <pc:docMk/>
            <pc:sldMk cId="2084000905" sldId="344"/>
            <ac:picMk id="3074" creationId="{76CCD619-B2F0-D7C7-9861-F1FFC291F6D6}"/>
          </ac:picMkLst>
        </pc:picChg>
        <pc:picChg chg="add del mod">
          <ac:chgData name="Tara Taylor" userId="d34804c5-22df-44d4-9d0c-c3f9d0240d23" providerId="ADAL" clId="{55BA0290-5D9A-4A6C-BBE7-40EF5CFCCA5D}" dt="2023-07-10T17:41:07.308" v="2913"/>
          <ac:picMkLst>
            <pc:docMk/>
            <pc:sldMk cId="2084000905" sldId="344"/>
            <ac:picMk id="3075" creationId="{76BC4A53-C12D-AD80-6882-3374D836F2AA}"/>
          </ac:picMkLst>
        </pc:picChg>
        <pc:picChg chg="add del mod">
          <ac:chgData name="Tara Taylor" userId="d34804c5-22df-44d4-9d0c-c3f9d0240d23" providerId="ADAL" clId="{55BA0290-5D9A-4A6C-BBE7-40EF5CFCCA5D}" dt="2023-07-10T17:41:07.308" v="2913"/>
          <ac:picMkLst>
            <pc:docMk/>
            <pc:sldMk cId="2084000905" sldId="344"/>
            <ac:picMk id="3076" creationId="{9F5C4E35-3ECB-62DD-4CF8-C2FEF376D607}"/>
          </ac:picMkLst>
        </pc:picChg>
        <pc:picChg chg="add del mod">
          <ac:chgData name="Tara Taylor" userId="d34804c5-22df-44d4-9d0c-c3f9d0240d23" providerId="ADAL" clId="{55BA0290-5D9A-4A6C-BBE7-40EF5CFCCA5D}" dt="2023-07-10T17:41:07.308" v="2913"/>
          <ac:picMkLst>
            <pc:docMk/>
            <pc:sldMk cId="2084000905" sldId="344"/>
            <ac:picMk id="3077" creationId="{A289464D-E9CE-E86E-466C-362A551EF06B}"/>
          </ac:picMkLst>
        </pc:picChg>
        <pc:picChg chg="add del mod">
          <ac:chgData name="Tara Taylor" userId="d34804c5-22df-44d4-9d0c-c3f9d0240d23" providerId="ADAL" clId="{55BA0290-5D9A-4A6C-BBE7-40EF5CFCCA5D}" dt="2023-07-10T17:41:07.308" v="2913"/>
          <ac:picMkLst>
            <pc:docMk/>
            <pc:sldMk cId="2084000905" sldId="344"/>
            <ac:picMk id="3078" creationId="{1B2C30B5-99CA-2F19-7AA4-5D784ACABF63}"/>
          </ac:picMkLst>
        </pc:picChg>
        <pc:picChg chg="add del mod">
          <ac:chgData name="Tara Taylor" userId="d34804c5-22df-44d4-9d0c-c3f9d0240d23" providerId="ADAL" clId="{55BA0290-5D9A-4A6C-BBE7-40EF5CFCCA5D}" dt="2023-07-10T17:41:07.308" v="2913"/>
          <ac:picMkLst>
            <pc:docMk/>
            <pc:sldMk cId="2084000905" sldId="344"/>
            <ac:picMk id="3079" creationId="{666CBEDC-F800-C015-2A9E-2C9358B84259}"/>
          </ac:picMkLst>
        </pc:picChg>
        <pc:picChg chg="add del mod">
          <ac:chgData name="Tara Taylor" userId="d34804c5-22df-44d4-9d0c-c3f9d0240d23" providerId="ADAL" clId="{55BA0290-5D9A-4A6C-BBE7-40EF5CFCCA5D}" dt="2023-07-10T17:41:07.308" v="2913"/>
          <ac:picMkLst>
            <pc:docMk/>
            <pc:sldMk cId="2084000905" sldId="344"/>
            <ac:picMk id="3080" creationId="{33FD58F4-200C-8D2D-FAB0-51F6346D35A8}"/>
          </ac:picMkLst>
        </pc:picChg>
        <pc:picChg chg="add del mod">
          <ac:chgData name="Tara Taylor" userId="d34804c5-22df-44d4-9d0c-c3f9d0240d23" providerId="ADAL" clId="{55BA0290-5D9A-4A6C-BBE7-40EF5CFCCA5D}" dt="2023-07-10T17:41:07.308" v="2913"/>
          <ac:picMkLst>
            <pc:docMk/>
            <pc:sldMk cId="2084000905" sldId="344"/>
            <ac:picMk id="3081" creationId="{AE531247-BD39-DB9D-099A-2425766962F0}"/>
          </ac:picMkLst>
        </pc:picChg>
      </pc:sldChg>
      <pc:sldChg chg="addSp delSp modSp add mod setBg delDesignElem">
        <pc:chgData name="Tara Taylor" userId="d34804c5-22df-44d4-9d0c-c3f9d0240d23" providerId="ADAL" clId="{55BA0290-5D9A-4A6C-BBE7-40EF5CFCCA5D}" dt="2023-07-10T18:09:27.704" v="3275" actId="14100"/>
        <pc:sldMkLst>
          <pc:docMk/>
          <pc:sldMk cId="2510847370" sldId="345"/>
        </pc:sldMkLst>
        <pc:spChg chg="add del mod">
          <ac:chgData name="Tara Taylor" userId="d34804c5-22df-44d4-9d0c-c3f9d0240d23" providerId="ADAL" clId="{55BA0290-5D9A-4A6C-BBE7-40EF5CFCCA5D}" dt="2023-07-10T17:43:38.668" v="3010"/>
          <ac:spMkLst>
            <pc:docMk/>
            <pc:sldMk cId="2510847370" sldId="345"/>
            <ac:spMk id="4" creationId="{39277AB6-09A3-3E5A-AE6C-38126EFBCF51}"/>
          </ac:spMkLst>
        </pc:spChg>
        <pc:spChg chg="del">
          <ac:chgData name="Tara Taylor" userId="d34804c5-22df-44d4-9d0c-c3f9d0240d23" providerId="ADAL" clId="{55BA0290-5D9A-4A6C-BBE7-40EF5CFCCA5D}" dt="2023-07-10T17:43:10.210" v="3006"/>
          <ac:spMkLst>
            <pc:docMk/>
            <pc:sldMk cId="2510847370" sldId="345"/>
            <ac:spMk id="10" creationId="{BCED4D40-4B67-4331-AC48-79B82B4A47D8}"/>
          </ac:spMkLst>
        </pc:spChg>
        <pc:spChg chg="del">
          <ac:chgData name="Tara Taylor" userId="d34804c5-22df-44d4-9d0c-c3f9d0240d23" providerId="ADAL" clId="{55BA0290-5D9A-4A6C-BBE7-40EF5CFCCA5D}" dt="2023-07-10T17:43:10.210" v="3006"/>
          <ac:spMkLst>
            <pc:docMk/>
            <pc:sldMk cId="2510847370" sldId="345"/>
            <ac:spMk id="12" creationId="{670CEDEF-4F34-412E-84EE-329C1E936AF5}"/>
          </ac:spMkLst>
        </pc:spChg>
        <pc:spChg chg="add">
          <ac:chgData name="Tara Taylor" userId="d34804c5-22df-44d4-9d0c-c3f9d0240d23" providerId="ADAL" clId="{55BA0290-5D9A-4A6C-BBE7-40EF5CFCCA5D}" dt="2023-07-10T17:43:43.284" v="3011" actId="26606"/>
          <ac:spMkLst>
            <pc:docMk/>
            <pc:sldMk cId="2510847370" sldId="345"/>
            <ac:spMk id="14" creationId="{670CEDEF-4F34-412E-84EE-329C1E936AF5}"/>
          </ac:spMkLst>
        </pc:spChg>
        <pc:spChg chg="add">
          <ac:chgData name="Tara Taylor" userId="d34804c5-22df-44d4-9d0c-c3f9d0240d23" providerId="ADAL" clId="{55BA0290-5D9A-4A6C-BBE7-40EF5CFCCA5D}" dt="2023-07-10T17:43:43.284" v="3011" actId="26606"/>
          <ac:spMkLst>
            <pc:docMk/>
            <pc:sldMk cId="2510847370" sldId="345"/>
            <ac:spMk id="4107" creationId="{BCED4D40-4B67-4331-AC48-79B82B4A47D8}"/>
          </ac:spMkLst>
        </pc:spChg>
        <pc:graphicFrameChg chg="add del mod">
          <ac:chgData name="Tara Taylor" userId="d34804c5-22df-44d4-9d0c-c3f9d0240d23" providerId="ADAL" clId="{55BA0290-5D9A-4A6C-BBE7-40EF5CFCCA5D}" dt="2023-07-10T17:43:38.257" v="3009"/>
          <ac:graphicFrameMkLst>
            <pc:docMk/>
            <pc:sldMk cId="2510847370" sldId="345"/>
            <ac:graphicFrameMk id="6" creationId="{E4D9184B-7A69-F150-A8B6-21D385859843}"/>
          </ac:graphicFrameMkLst>
        </pc:graphicFrameChg>
        <pc:picChg chg="del">
          <ac:chgData name="Tara Taylor" userId="d34804c5-22df-44d4-9d0c-c3f9d0240d23" providerId="ADAL" clId="{55BA0290-5D9A-4A6C-BBE7-40EF5CFCCA5D}" dt="2023-07-10T17:43:17.802" v="3007" actId="478"/>
          <ac:picMkLst>
            <pc:docMk/>
            <pc:sldMk cId="2510847370" sldId="345"/>
            <ac:picMk id="5" creationId="{B8BC0E13-1772-71FA-8B83-54E47961945F}"/>
          </ac:picMkLst>
        </pc:picChg>
        <pc:picChg chg="add mod">
          <ac:chgData name="Tara Taylor" userId="d34804c5-22df-44d4-9d0c-c3f9d0240d23" providerId="ADAL" clId="{55BA0290-5D9A-4A6C-BBE7-40EF5CFCCA5D}" dt="2023-07-10T18:09:27.704" v="3275" actId="14100"/>
          <ac:picMkLst>
            <pc:docMk/>
            <pc:sldMk cId="2510847370" sldId="345"/>
            <ac:picMk id="7" creationId="{D5C166A2-9069-8C3A-FDBD-8951A8978BEF}"/>
          </ac:picMkLst>
        </pc:picChg>
        <pc:picChg chg="add del mod">
          <ac:chgData name="Tara Taylor" userId="d34804c5-22df-44d4-9d0c-c3f9d0240d23" providerId="ADAL" clId="{55BA0290-5D9A-4A6C-BBE7-40EF5CFCCA5D}" dt="2023-07-10T17:43:38.257" v="3009"/>
          <ac:picMkLst>
            <pc:docMk/>
            <pc:sldMk cId="2510847370" sldId="345"/>
            <ac:picMk id="4097" creationId="{1912FB92-B1FE-364A-5489-16314F522B00}"/>
          </ac:picMkLst>
        </pc:picChg>
        <pc:picChg chg="add del mod">
          <ac:chgData name="Tara Taylor" userId="d34804c5-22df-44d4-9d0c-c3f9d0240d23" providerId="ADAL" clId="{55BA0290-5D9A-4A6C-BBE7-40EF5CFCCA5D}" dt="2023-07-10T17:43:38.257" v="3009"/>
          <ac:picMkLst>
            <pc:docMk/>
            <pc:sldMk cId="2510847370" sldId="345"/>
            <ac:picMk id="4098" creationId="{FFD83D2E-CABA-2FF6-5BAF-21C3E437FD6D}"/>
          </ac:picMkLst>
        </pc:picChg>
        <pc:picChg chg="add del mod">
          <ac:chgData name="Tara Taylor" userId="d34804c5-22df-44d4-9d0c-c3f9d0240d23" providerId="ADAL" clId="{55BA0290-5D9A-4A6C-BBE7-40EF5CFCCA5D}" dt="2023-07-10T17:43:38.257" v="3009"/>
          <ac:picMkLst>
            <pc:docMk/>
            <pc:sldMk cId="2510847370" sldId="345"/>
            <ac:picMk id="4099" creationId="{20B22A7F-6C51-F43F-7F68-B9B140F96E45}"/>
          </ac:picMkLst>
        </pc:picChg>
        <pc:picChg chg="add del mod">
          <ac:chgData name="Tara Taylor" userId="d34804c5-22df-44d4-9d0c-c3f9d0240d23" providerId="ADAL" clId="{55BA0290-5D9A-4A6C-BBE7-40EF5CFCCA5D}" dt="2023-07-10T17:43:38.257" v="3009"/>
          <ac:picMkLst>
            <pc:docMk/>
            <pc:sldMk cId="2510847370" sldId="345"/>
            <ac:picMk id="4100" creationId="{7BACD7E0-B0E2-C6C2-CD88-F888C18BA3E1}"/>
          </ac:picMkLst>
        </pc:picChg>
        <pc:picChg chg="add del mod">
          <ac:chgData name="Tara Taylor" userId="d34804c5-22df-44d4-9d0c-c3f9d0240d23" providerId="ADAL" clId="{55BA0290-5D9A-4A6C-BBE7-40EF5CFCCA5D}" dt="2023-07-10T17:43:38.257" v="3009"/>
          <ac:picMkLst>
            <pc:docMk/>
            <pc:sldMk cId="2510847370" sldId="345"/>
            <ac:picMk id="4101" creationId="{0AB2B8B5-CA46-E303-99DC-7D50B49EBD7F}"/>
          </ac:picMkLst>
        </pc:picChg>
        <pc:picChg chg="add del mod">
          <ac:chgData name="Tara Taylor" userId="d34804c5-22df-44d4-9d0c-c3f9d0240d23" providerId="ADAL" clId="{55BA0290-5D9A-4A6C-BBE7-40EF5CFCCA5D}" dt="2023-07-10T17:43:38.257" v="3009"/>
          <ac:picMkLst>
            <pc:docMk/>
            <pc:sldMk cId="2510847370" sldId="345"/>
            <ac:picMk id="4102" creationId="{A7B63E73-B76E-133E-C0CA-BBD4E87828F2}"/>
          </ac:picMkLst>
        </pc:picChg>
        <pc:picChg chg="add del mod">
          <ac:chgData name="Tara Taylor" userId="d34804c5-22df-44d4-9d0c-c3f9d0240d23" providerId="ADAL" clId="{55BA0290-5D9A-4A6C-BBE7-40EF5CFCCA5D}" dt="2023-07-10T17:43:38.257" v="3009"/>
          <ac:picMkLst>
            <pc:docMk/>
            <pc:sldMk cId="2510847370" sldId="345"/>
            <ac:picMk id="4103" creationId="{7550A952-32BE-68F7-E39F-C3D149AAFC87}"/>
          </ac:picMkLst>
        </pc:picChg>
        <pc:picChg chg="add del mod">
          <ac:chgData name="Tara Taylor" userId="d34804c5-22df-44d4-9d0c-c3f9d0240d23" providerId="ADAL" clId="{55BA0290-5D9A-4A6C-BBE7-40EF5CFCCA5D}" dt="2023-07-10T17:43:38.257" v="3009"/>
          <ac:picMkLst>
            <pc:docMk/>
            <pc:sldMk cId="2510847370" sldId="345"/>
            <ac:picMk id="4104" creationId="{7D9FDDCF-9BE3-4C96-624B-3668587AAB17}"/>
          </ac:picMkLst>
        </pc:picChg>
        <pc:picChg chg="add del mod">
          <ac:chgData name="Tara Taylor" userId="d34804c5-22df-44d4-9d0c-c3f9d0240d23" providerId="ADAL" clId="{55BA0290-5D9A-4A6C-BBE7-40EF5CFCCA5D}" dt="2023-07-10T17:43:38.257" v="3009"/>
          <ac:picMkLst>
            <pc:docMk/>
            <pc:sldMk cId="2510847370" sldId="345"/>
            <ac:picMk id="4105" creationId="{A42FC9CE-87D5-3DE2-3B2B-1CF86ED5B471}"/>
          </ac:picMkLst>
        </pc:picChg>
      </pc:sldChg>
      <pc:sldChg chg="addSp delSp modSp add mod setBg delDesignElem">
        <pc:chgData name="Tara Taylor" userId="d34804c5-22df-44d4-9d0c-c3f9d0240d23" providerId="ADAL" clId="{55BA0290-5D9A-4A6C-BBE7-40EF5CFCCA5D}" dt="2023-07-10T18:09:37.416" v="3277" actId="14100"/>
        <pc:sldMkLst>
          <pc:docMk/>
          <pc:sldMk cId="175737676" sldId="346"/>
        </pc:sldMkLst>
        <pc:spChg chg="add del mod">
          <ac:chgData name="Tara Taylor" userId="d34804c5-22df-44d4-9d0c-c3f9d0240d23" providerId="ADAL" clId="{55BA0290-5D9A-4A6C-BBE7-40EF5CFCCA5D}" dt="2023-07-10T17:44:26.646" v="3019"/>
          <ac:spMkLst>
            <pc:docMk/>
            <pc:sldMk cId="175737676" sldId="346"/>
            <ac:spMk id="4" creationId="{892B737F-6F04-077E-BCB8-68C55A6D89DE}"/>
          </ac:spMkLst>
        </pc:spChg>
        <pc:spChg chg="add">
          <ac:chgData name="Tara Taylor" userId="d34804c5-22df-44d4-9d0c-c3f9d0240d23" providerId="ADAL" clId="{55BA0290-5D9A-4A6C-BBE7-40EF5CFCCA5D}" dt="2023-07-10T17:44:30.642" v="3020" actId="26606"/>
          <ac:spMkLst>
            <pc:docMk/>
            <pc:sldMk cId="175737676" sldId="346"/>
            <ac:spMk id="11" creationId="{BCED4D40-4B67-4331-AC48-79B82B4A47D8}"/>
          </ac:spMkLst>
        </pc:spChg>
        <pc:spChg chg="add">
          <ac:chgData name="Tara Taylor" userId="d34804c5-22df-44d4-9d0c-c3f9d0240d23" providerId="ADAL" clId="{55BA0290-5D9A-4A6C-BBE7-40EF5CFCCA5D}" dt="2023-07-10T17:44:30.642" v="3020" actId="26606"/>
          <ac:spMkLst>
            <pc:docMk/>
            <pc:sldMk cId="175737676" sldId="346"/>
            <ac:spMk id="13" creationId="{670CEDEF-4F34-412E-84EE-329C1E936AF5}"/>
          </ac:spMkLst>
        </pc:spChg>
        <pc:spChg chg="del">
          <ac:chgData name="Tara Taylor" userId="d34804c5-22df-44d4-9d0c-c3f9d0240d23" providerId="ADAL" clId="{55BA0290-5D9A-4A6C-BBE7-40EF5CFCCA5D}" dt="2023-07-10T17:44:02.705" v="3015"/>
          <ac:spMkLst>
            <pc:docMk/>
            <pc:sldMk cId="175737676" sldId="346"/>
            <ac:spMk id="14" creationId="{670CEDEF-4F34-412E-84EE-329C1E936AF5}"/>
          </ac:spMkLst>
        </pc:spChg>
        <pc:spChg chg="del">
          <ac:chgData name="Tara Taylor" userId="d34804c5-22df-44d4-9d0c-c3f9d0240d23" providerId="ADAL" clId="{55BA0290-5D9A-4A6C-BBE7-40EF5CFCCA5D}" dt="2023-07-10T17:44:02.705" v="3015"/>
          <ac:spMkLst>
            <pc:docMk/>
            <pc:sldMk cId="175737676" sldId="346"/>
            <ac:spMk id="4107" creationId="{BCED4D40-4B67-4331-AC48-79B82B4A47D8}"/>
          </ac:spMkLst>
        </pc:spChg>
        <pc:graphicFrameChg chg="add del mod">
          <ac:chgData name="Tara Taylor" userId="d34804c5-22df-44d4-9d0c-c3f9d0240d23" providerId="ADAL" clId="{55BA0290-5D9A-4A6C-BBE7-40EF5CFCCA5D}" dt="2023-07-10T17:44:26.179" v="3018"/>
          <ac:graphicFrameMkLst>
            <pc:docMk/>
            <pc:sldMk cId="175737676" sldId="346"/>
            <ac:graphicFrameMk id="5" creationId="{C745BE66-A43D-30AD-4EF4-00B31E563013}"/>
          </ac:graphicFrameMkLst>
        </pc:graphicFrameChg>
        <pc:picChg chg="add mod">
          <ac:chgData name="Tara Taylor" userId="d34804c5-22df-44d4-9d0c-c3f9d0240d23" providerId="ADAL" clId="{55BA0290-5D9A-4A6C-BBE7-40EF5CFCCA5D}" dt="2023-07-10T18:09:37.416" v="3277" actId="14100"/>
          <ac:picMkLst>
            <pc:docMk/>
            <pc:sldMk cId="175737676" sldId="346"/>
            <ac:picMk id="6" creationId="{2BC8C485-F996-9C48-8323-EC290E22DF5A}"/>
          </ac:picMkLst>
        </pc:picChg>
        <pc:picChg chg="del">
          <ac:chgData name="Tara Taylor" userId="d34804c5-22df-44d4-9d0c-c3f9d0240d23" providerId="ADAL" clId="{55BA0290-5D9A-4A6C-BBE7-40EF5CFCCA5D}" dt="2023-07-10T17:44:06.415" v="3016" actId="478"/>
          <ac:picMkLst>
            <pc:docMk/>
            <pc:sldMk cId="175737676" sldId="346"/>
            <ac:picMk id="7" creationId="{D5C166A2-9069-8C3A-FDBD-8951A8978BEF}"/>
          </ac:picMkLst>
        </pc:picChg>
        <pc:picChg chg="add del mod">
          <ac:chgData name="Tara Taylor" userId="d34804c5-22df-44d4-9d0c-c3f9d0240d23" providerId="ADAL" clId="{55BA0290-5D9A-4A6C-BBE7-40EF5CFCCA5D}" dt="2023-07-10T17:44:26.179" v="3018"/>
          <ac:picMkLst>
            <pc:docMk/>
            <pc:sldMk cId="175737676" sldId="346"/>
            <ac:picMk id="5121" creationId="{8E835AAF-2E29-22E0-B6C6-7F8CBD063005}"/>
          </ac:picMkLst>
        </pc:picChg>
        <pc:picChg chg="add del mod">
          <ac:chgData name="Tara Taylor" userId="d34804c5-22df-44d4-9d0c-c3f9d0240d23" providerId="ADAL" clId="{55BA0290-5D9A-4A6C-BBE7-40EF5CFCCA5D}" dt="2023-07-10T17:44:26.179" v="3018"/>
          <ac:picMkLst>
            <pc:docMk/>
            <pc:sldMk cId="175737676" sldId="346"/>
            <ac:picMk id="5122" creationId="{1831A492-EB19-D62D-7BEF-5CF61CD4A3D0}"/>
          </ac:picMkLst>
        </pc:picChg>
        <pc:picChg chg="add del mod">
          <ac:chgData name="Tara Taylor" userId="d34804c5-22df-44d4-9d0c-c3f9d0240d23" providerId="ADAL" clId="{55BA0290-5D9A-4A6C-BBE7-40EF5CFCCA5D}" dt="2023-07-10T17:44:26.179" v="3018"/>
          <ac:picMkLst>
            <pc:docMk/>
            <pc:sldMk cId="175737676" sldId="346"/>
            <ac:picMk id="5123" creationId="{2CE88535-8783-AB88-241A-5311A00DD055}"/>
          </ac:picMkLst>
        </pc:picChg>
        <pc:picChg chg="add del mod">
          <ac:chgData name="Tara Taylor" userId="d34804c5-22df-44d4-9d0c-c3f9d0240d23" providerId="ADAL" clId="{55BA0290-5D9A-4A6C-BBE7-40EF5CFCCA5D}" dt="2023-07-10T17:44:26.179" v="3018"/>
          <ac:picMkLst>
            <pc:docMk/>
            <pc:sldMk cId="175737676" sldId="346"/>
            <ac:picMk id="5124" creationId="{0B5746FD-9BF8-C4AC-AFAE-BC3C4BB02229}"/>
          </ac:picMkLst>
        </pc:picChg>
        <pc:picChg chg="add del mod">
          <ac:chgData name="Tara Taylor" userId="d34804c5-22df-44d4-9d0c-c3f9d0240d23" providerId="ADAL" clId="{55BA0290-5D9A-4A6C-BBE7-40EF5CFCCA5D}" dt="2023-07-10T17:44:26.179" v="3018"/>
          <ac:picMkLst>
            <pc:docMk/>
            <pc:sldMk cId="175737676" sldId="346"/>
            <ac:picMk id="5125" creationId="{AE17E34B-4DA1-41C3-1F14-D3179E049969}"/>
          </ac:picMkLst>
        </pc:picChg>
        <pc:picChg chg="add del mod">
          <ac:chgData name="Tara Taylor" userId="d34804c5-22df-44d4-9d0c-c3f9d0240d23" providerId="ADAL" clId="{55BA0290-5D9A-4A6C-BBE7-40EF5CFCCA5D}" dt="2023-07-10T17:44:26.179" v="3018"/>
          <ac:picMkLst>
            <pc:docMk/>
            <pc:sldMk cId="175737676" sldId="346"/>
            <ac:picMk id="5126" creationId="{75805835-654D-CFD5-EBAF-13BEB8C42C97}"/>
          </ac:picMkLst>
        </pc:picChg>
        <pc:picChg chg="add del mod">
          <ac:chgData name="Tara Taylor" userId="d34804c5-22df-44d4-9d0c-c3f9d0240d23" providerId="ADAL" clId="{55BA0290-5D9A-4A6C-BBE7-40EF5CFCCA5D}" dt="2023-07-10T17:44:26.179" v="3018"/>
          <ac:picMkLst>
            <pc:docMk/>
            <pc:sldMk cId="175737676" sldId="346"/>
            <ac:picMk id="5127" creationId="{8DAB6E69-D512-616B-D791-A8E1209E2A11}"/>
          </ac:picMkLst>
        </pc:picChg>
        <pc:picChg chg="add del mod">
          <ac:chgData name="Tara Taylor" userId="d34804c5-22df-44d4-9d0c-c3f9d0240d23" providerId="ADAL" clId="{55BA0290-5D9A-4A6C-BBE7-40EF5CFCCA5D}" dt="2023-07-10T17:44:26.179" v="3018"/>
          <ac:picMkLst>
            <pc:docMk/>
            <pc:sldMk cId="175737676" sldId="346"/>
            <ac:picMk id="5128" creationId="{835F907E-F7A8-B5BD-4995-C4BE4D8BBDEA}"/>
          </ac:picMkLst>
        </pc:picChg>
        <pc:picChg chg="add del mod">
          <ac:chgData name="Tara Taylor" userId="d34804c5-22df-44d4-9d0c-c3f9d0240d23" providerId="ADAL" clId="{55BA0290-5D9A-4A6C-BBE7-40EF5CFCCA5D}" dt="2023-07-10T17:44:26.179" v="3018"/>
          <ac:picMkLst>
            <pc:docMk/>
            <pc:sldMk cId="175737676" sldId="346"/>
            <ac:picMk id="5129" creationId="{DD51DB64-B5AA-9066-81BF-9BF4A29DA1F4}"/>
          </ac:picMkLst>
        </pc:picChg>
      </pc:sldChg>
      <pc:sldChg chg="new del">
        <pc:chgData name="Tara Taylor" userId="d34804c5-22df-44d4-9d0c-c3f9d0240d23" providerId="ADAL" clId="{55BA0290-5D9A-4A6C-BBE7-40EF5CFCCA5D}" dt="2023-07-10T17:43:57.544" v="3013" actId="47"/>
        <pc:sldMkLst>
          <pc:docMk/>
          <pc:sldMk cId="3711406190" sldId="346"/>
        </pc:sldMkLst>
      </pc:sldChg>
      <pc:sldChg chg="addSp delSp modSp add mod setBg delDesignElem">
        <pc:chgData name="Tara Taylor" userId="d34804c5-22df-44d4-9d0c-c3f9d0240d23" providerId="ADAL" clId="{55BA0290-5D9A-4A6C-BBE7-40EF5CFCCA5D}" dt="2023-07-10T18:09:47.148" v="3279" actId="14100"/>
        <pc:sldMkLst>
          <pc:docMk/>
          <pc:sldMk cId="438322749" sldId="347"/>
        </pc:sldMkLst>
        <pc:spChg chg="add del mod">
          <ac:chgData name="Tara Taylor" userId="d34804c5-22df-44d4-9d0c-c3f9d0240d23" providerId="ADAL" clId="{55BA0290-5D9A-4A6C-BBE7-40EF5CFCCA5D}" dt="2023-07-10T17:45:01.205" v="3026"/>
          <ac:spMkLst>
            <pc:docMk/>
            <pc:sldMk cId="438322749" sldId="347"/>
            <ac:spMk id="4" creationId="{ED9649A5-31BB-BDF6-58CA-D4C885CE0A1C}"/>
          </ac:spMkLst>
        </pc:spChg>
        <pc:spChg chg="del">
          <ac:chgData name="Tara Taylor" userId="d34804c5-22df-44d4-9d0c-c3f9d0240d23" providerId="ADAL" clId="{55BA0290-5D9A-4A6C-BBE7-40EF5CFCCA5D}" dt="2023-07-10T17:44:38.899" v="3022"/>
          <ac:spMkLst>
            <pc:docMk/>
            <pc:sldMk cId="438322749" sldId="347"/>
            <ac:spMk id="11" creationId="{BCED4D40-4B67-4331-AC48-79B82B4A47D8}"/>
          </ac:spMkLst>
        </pc:spChg>
        <pc:spChg chg="add">
          <ac:chgData name="Tara Taylor" userId="d34804c5-22df-44d4-9d0c-c3f9d0240d23" providerId="ADAL" clId="{55BA0290-5D9A-4A6C-BBE7-40EF5CFCCA5D}" dt="2023-07-10T17:45:04.131" v="3027" actId="26606"/>
          <ac:spMkLst>
            <pc:docMk/>
            <pc:sldMk cId="438322749" sldId="347"/>
            <ac:spMk id="12" creationId="{BCED4D40-4B67-4331-AC48-79B82B4A47D8}"/>
          </ac:spMkLst>
        </pc:spChg>
        <pc:spChg chg="del">
          <ac:chgData name="Tara Taylor" userId="d34804c5-22df-44d4-9d0c-c3f9d0240d23" providerId="ADAL" clId="{55BA0290-5D9A-4A6C-BBE7-40EF5CFCCA5D}" dt="2023-07-10T17:44:38.899" v="3022"/>
          <ac:spMkLst>
            <pc:docMk/>
            <pc:sldMk cId="438322749" sldId="347"/>
            <ac:spMk id="13" creationId="{670CEDEF-4F34-412E-84EE-329C1E936AF5}"/>
          </ac:spMkLst>
        </pc:spChg>
        <pc:spChg chg="add">
          <ac:chgData name="Tara Taylor" userId="d34804c5-22df-44d4-9d0c-c3f9d0240d23" providerId="ADAL" clId="{55BA0290-5D9A-4A6C-BBE7-40EF5CFCCA5D}" dt="2023-07-10T17:45:04.131" v="3027" actId="26606"/>
          <ac:spMkLst>
            <pc:docMk/>
            <pc:sldMk cId="438322749" sldId="347"/>
            <ac:spMk id="14" creationId="{670CEDEF-4F34-412E-84EE-329C1E936AF5}"/>
          </ac:spMkLst>
        </pc:spChg>
        <pc:graphicFrameChg chg="add del mod">
          <ac:chgData name="Tara Taylor" userId="d34804c5-22df-44d4-9d0c-c3f9d0240d23" providerId="ADAL" clId="{55BA0290-5D9A-4A6C-BBE7-40EF5CFCCA5D}" dt="2023-07-10T17:45:00.744" v="3025"/>
          <ac:graphicFrameMkLst>
            <pc:docMk/>
            <pc:sldMk cId="438322749" sldId="347"/>
            <ac:graphicFrameMk id="5" creationId="{3C2FA3CF-31EB-03EB-5C1E-EA523C66D6EA}"/>
          </ac:graphicFrameMkLst>
        </pc:graphicFrameChg>
        <pc:picChg chg="del">
          <ac:chgData name="Tara Taylor" userId="d34804c5-22df-44d4-9d0c-c3f9d0240d23" providerId="ADAL" clId="{55BA0290-5D9A-4A6C-BBE7-40EF5CFCCA5D}" dt="2023-07-10T17:44:42.013" v="3023" actId="478"/>
          <ac:picMkLst>
            <pc:docMk/>
            <pc:sldMk cId="438322749" sldId="347"/>
            <ac:picMk id="6" creationId="{2BC8C485-F996-9C48-8323-EC290E22DF5A}"/>
          </ac:picMkLst>
        </pc:picChg>
        <pc:picChg chg="add mod">
          <ac:chgData name="Tara Taylor" userId="d34804c5-22df-44d4-9d0c-c3f9d0240d23" providerId="ADAL" clId="{55BA0290-5D9A-4A6C-BBE7-40EF5CFCCA5D}" dt="2023-07-10T18:09:47.148" v="3279" actId="14100"/>
          <ac:picMkLst>
            <pc:docMk/>
            <pc:sldMk cId="438322749" sldId="347"/>
            <ac:picMk id="7" creationId="{E17933BE-7B79-B0F7-38F2-4A34057A2F2C}"/>
          </ac:picMkLst>
        </pc:picChg>
        <pc:picChg chg="add del mod">
          <ac:chgData name="Tara Taylor" userId="d34804c5-22df-44d4-9d0c-c3f9d0240d23" providerId="ADAL" clId="{55BA0290-5D9A-4A6C-BBE7-40EF5CFCCA5D}" dt="2023-07-10T17:45:00.744" v="3025"/>
          <ac:picMkLst>
            <pc:docMk/>
            <pc:sldMk cId="438322749" sldId="347"/>
            <ac:picMk id="6145" creationId="{677029F2-03B2-B855-D08B-29BCDCBD9E1E}"/>
          </ac:picMkLst>
        </pc:picChg>
        <pc:picChg chg="add del mod">
          <ac:chgData name="Tara Taylor" userId="d34804c5-22df-44d4-9d0c-c3f9d0240d23" providerId="ADAL" clId="{55BA0290-5D9A-4A6C-BBE7-40EF5CFCCA5D}" dt="2023-07-10T17:45:00.744" v="3025"/>
          <ac:picMkLst>
            <pc:docMk/>
            <pc:sldMk cId="438322749" sldId="347"/>
            <ac:picMk id="6146" creationId="{B8081D82-55CB-25F1-6E04-6E1953023509}"/>
          </ac:picMkLst>
        </pc:picChg>
        <pc:picChg chg="add del mod">
          <ac:chgData name="Tara Taylor" userId="d34804c5-22df-44d4-9d0c-c3f9d0240d23" providerId="ADAL" clId="{55BA0290-5D9A-4A6C-BBE7-40EF5CFCCA5D}" dt="2023-07-10T17:45:00.744" v="3025"/>
          <ac:picMkLst>
            <pc:docMk/>
            <pc:sldMk cId="438322749" sldId="347"/>
            <ac:picMk id="6147" creationId="{44135F7C-47BE-E246-D828-DC20C18458F5}"/>
          </ac:picMkLst>
        </pc:picChg>
        <pc:picChg chg="add del mod">
          <ac:chgData name="Tara Taylor" userId="d34804c5-22df-44d4-9d0c-c3f9d0240d23" providerId="ADAL" clId="{55BA0290-5D9A-4A6C-BBE7-40EF5CFCCA5D}" dt="2023-07-10T17:45:00.744" v="3025"/>
          <ac:picMkLst>
            <pc:docMk/>
            <pc:sldMk cId="438322749" sldId="347"/>
            <ac:picMk id="6148" creationId="{EDE56A54-07BE-9FC9-7AA5-5BFF3C9B1DD6}"/>
          </ac:picMkLst>
        </pc:picChg>
        <pc:picChg chg="add del mod">
          <ac:chgData name="Tara Taylor" userId="d34804c5-22df-44d4-9d0c-c3f9d0240d23" providerId="ADAL" clId="{55BA0290-5D9A-4A6C-BBE7-40EF5CFCCA5D}" dt="2023-07-10T17:45:00.744" v="3025"/>
          <ac:picMkLst>
            <pc:docMk/>
            <pc:sldMk cId="438322749" sldId="347"/>
            <ac:picMk id="6149" creationId="{3DE54E94-FB94-C3B2-C801-DC935A5377F7}"/>
          </ac:picMkLst>
        </pc:picChg>
        <pc:picChg chg="add del mod">
          <ac:chgData name="Tara Taylor" userId="d34804c5-22df-44d4-9d0c-c3f9d0240d23" providerId="ADAL" clId="{55BA0290-5D9A-4A6C-BBE7-40EF5CFCCA5D}" dt="2023-07-10T17:45:00.744" v="3025"/>
          <ac:picMkLst>
            <pc:docMk/>
            <pc:sldMk cId="438322749" sldId="347"/>
            <ac:picMk id="6150" creationId="{67AE6078-9323-55F7-8148-E21DA435B627}"/>
          </ac:picMkLst>
        </pc:picChg>
        <pc:picChg chg="add del mod">
          <ac:chgData name="Tara Taylor" userId="d34804c5-22df-44d4-9d0c-c3f9d0240d23" providerId="ADAL" clId="{55BA0290-5D9A-4A6C-BBE7-40EF5CFCCA5D}" dt="2023-07-10T17:45:00.744" v="3025"/>
          <ac:picMkLst>
            <pc:docMk/>
            <pc:sldMk cId="438322749" sldId="347"/>
            <ac:picMk id="6151" creationId="{B9EC0D27-6B1A-FE6D-A6EB-DF76CAD1C13B}"/>
          </ac:picMkLst>
        </pc:picChg>
        <pc:picChg chg="add del mod">
          <ac:chgData name="Tara Taylor" userId="d34804c5-22df-44d4-9d0c-c3f9d0240d23" providerId="ADAL" clId="{55BA0290-5D9A-4A6C-BBE7-40EF5CFCCA5D}" dt="2023-07-10T17:45:00.744" v="3025"/>
          <ac:picMkLst>
            <pc:docMk/>
            <pc:sldMk cId="438322749" sldId="347"/>
            <ac:picMk id="6152" creationId="{05F2797B-D765-E1C8-61A7-17574A365A05}"/>
          </ac:picMkLst>
        </pc:picChg>
        <pc:picChg chg="add del mod">
          <ac:chgData name="Tara Taylor" userId="d34804c5-22df-44d4-9d0c-c3f9d0240d23" providerId="ADAL" clId="{55BA0290-5D9A-4A6C-BBE7-40EF5CFCCA5D}" dt="2023-07-10T17:45:00.744" v="3025"/>
          <ac:picMkLst>
            <pc:docMk/>
            <pc:sldMk cId="438322749" sldId="347"/>
            <ac:picMk id="6153" creationId="{DCE6EC97-CA0B-156F-EB34-A7C0DDC9BE8B}"/>
          </ac:picMkLst>
        </pc:picChg>
      </pc:sldChg>
      <pc:sldChg chg="addSp delSp modSp add del mod setBg delDesignElem">
        <pc:chgData name="Tara Taylor" userId="d34804c5-22df-44d4-9d0c-c3f9d0240d23" providerId="ADAL" clId="{55BA0290-5D9A-4A6C-BBE7-40EF5CFCCA5D}" dt="2023-07-10T18:10:57.293" v="3289" actId="47"/>
        <pc:sldMkLst>
          <pc:docMk/>
          <pc:sldMk cId="3713941215" sldId="348"/>
        </pc:sldMkLst>
        <pc:spChg chg="add del mod">
          <ac:chgData name="Tara Taylor" userId="d34804c5-22df-44d4-9d0c-c3f9d0240d23" providerId="ADAL" clId="{55BA0290-5D9A-4A6C-BBE7-40EF5CFCCA5D}" dt="2023-07-10T17:45:47.307" v="3033"/>
          <ac:spMkLst>
            <pc:docMk/>
            <pc:sldMk cId="3713941215" sldId="348"/>
            <ac:spMk id="4" creationId="{123E83A5-C4D9-579B-8E3E-DD1AED344678}"/>
          </ac:spMkLst>
        </pc:spChg>
        <pc:spChg chg="add mod">
          <ac:chgData name="Tara Taylor" userId="d34804c5-22df-44d4-9d0c-c3f9d0240d23" providerId="ADAL" clId="{55BA0290-5D9A-4A6C-BBE7-40EF5CFCCA5D}" dt="2023-07-10T18:10:31.786" v="3284" actId="21"/>
          <ac:spMkLst>
            <pc:docMk/>
            <pc:sldMk cId="3713941215" sldId="348"/>
            <ac:spMk id="9" creationId="{13050F13-E0D3-93E1-C58B-E596E537E5B3}"/>
          </ac:spMkLst>
        </pc:spChg>
        <pc:spChg chg="del">
          <ac:chgData name="Tara Taylor" userId="d34804c5-22df-44d4-9d0c-c3f9d0240d23" providerId="ADAL" clId="{55BA0290-5D9A-4A6C-BBE7-40EF5CFCCA5D}" dt="2023-07-10T17:45:12.929" v="3029"/>
          <ac:spMkLst>
            <pc:docMk/>
            <pc:sldMk cId="3713941215" sldId="348"/>
            <ac:spMk id="12" creationId="{BCED4D40-4B67-4331-AC48-79B82B4A47D8}"/>
          </ac:spMkLst>
        </pc:spChg>
        <pc:spChg chg="del">
          <ac:chgData name="Tara Taylor" userId="d34804c5-22df-44d4-9d0c-c3f9d0240d23" providerId="ADAL" clId="{55BA0290-5D9A-4A6C-BBE7-40EF5CFCCA5D}" dt="2023-07-10T17:45:12.929" v="3029"/>
          <ac:spMkLst>
            <pc:docMk/>
            <pc:sldMk cId="3713941215" sldId="348"/>
            <ac:spMk id="14" creationId="{670CEDEF-4F34-412E-84EE-329C1E936AF5}"/>
          </ac:spMkLst>
        </pc:spChg>
        <pc:graphicFrameChg chg="add del mod">
          <ac:chgData name="Tara Taylor" userId="d34804c5-22df-44d4-9d0c-c3f9d0240d23" providerId="ADAL" clId="{55BA0290-5D9A-4A6C-BBE7-40EF5CFCCA5D}" dt="2023-07-10T17:45:46.805" v="3032"/>
          <ac:graphicFrameMkLst>
            <pc:docMk/>
            <pc:sldMk cId="3713941215" sldId="348"/>
            <ac:graphicFrameMk id="5" creationId="{D4BA6857-A8EF-7B7F-78A3-017D5B13F686}"/>
          </ac:graphicFrameMkLst>
        </pc:graphicFrameChg>
        <pc:picChg chg="add del mod">
          <ac:chgData name="Tara Taylor" userId="d34804c5-22df-44d4-9d0c-c3f9d0240d23" providerId="ADAL" clId="{55BA0290-5D9A-4A6C-BBE7-40EF5CFCCA5D}" dt="2023-07-10T18:10:31.786" v="3284" actId="21"/>
          <ac:picMkLst>
            <pc:docMk/>
            <pc:sldMk cId="3713941215" sldId="348"/>
            <ac:picMk id="6" creationId="{1D2D905F-FB68-D7EE-91F0-F516EAD4A69D}"/>
          </ac:picMkLst>
        </pc:picChg>
        <pc:picChg chg="del">
          <ac:chgData name="Tara Taylor" userId="d34804c5-22df-44d4-9d0c-c3f9d0240d23" providerId="ADAL" clId="{55BA0290-5D9A-4A6C-BBE7-40EF5CFCCA5D}" dt="2023-07-10T17:45:15.698" v="3030" actId="478"/>
          <ac:picMkLst>
            <pc:docMk/>
            <pc:sldMk cId="3713941215" sldId="348"/>
            <ac:picMk id="7" creationId="{E17933BE-7B79-B0F7-38F2-4A34057A2F2C}"/>
          </ac:picMkLst>
        </pc:picChg>
        <pc:picChg chg="add del mod">
          <ac:chgData name="Tara Taylor" userId="d34804c5-22df-44d4-9d0c-c3f9d0240d23" providerId="ADAL" clId="{55BA0290-5D9A-4A6C-BBE7-40EF5CFCCA5D}" dt="2023-07-10T17:45:46.805" v="3032"/>
          <ac:picMkLst>
            <pc:docMk/>
            <pc:sldMk cId="3713941215" sldId="348"/>
            <ac:picMk id="7169" creationId="{92921EAD-4D67-4858-8B06-3DE164338B13}"/>
          </ac:picMkLst>
        </pc:picChg>
        <pc:picChg chg="add del mod">
          <ac:chgData name="Tara Taylor" userId="d34804c5-22df-44d4-9d0c-c3f9d0240d23" providerId="ADAL" clId="{55BA0290-5D9A-4A6C-BBE7-40EF5CFCCA5D}" dt="2023-07-10T17:45:46.805" v="3032"/>
          <ac:picMkLst>
            <pc:docMk/>
            <pc:sldMk cId="3713941215" sldId="348"/>
            <ac:picMk id="7170" creationId="{C84101CC-ABC8-790E-3A79-3C4D32E16005}"/>
          </ac:picMkLst>
        </pc:picChg>
        <pc:picChg chg="add del mod">
          <ac:chgData name="Tara Taylor" userId="d34804c5-22df-44d4-9d0c-c3f9d0240d23" providerId="ADAL" clId="{55BA0290-5D9A-4A6C-BBE7-40EF5CFCCA5D}" dt="2023-07-10T17:45:46.805" v="3032"/>
          <ac:picMkLst>
            <pc:docMk/>
            <pc:sldMk cId="3713941215" sldId="348"/>
            <ac:picMk id="7171" creationId="{43B766ED-1AA2-A0E4-3017-538A3F1390CD}"/>
          </ac:picMkLst>
        </pc:picChg>
        <pc:picChg chg="add del mod">
          <ac:chgData name="Tara Taylor" userId="d34804c5-22df-44d4-9d0c-c3f9d0240d23" providerId="ADAL" clId="{55BA0290-5D9A-4A6C-BBE7-40EF5CFCCA5D}" dt="2023-07-10T17:45:46.805" v="3032"/>
          <ac:picMkLst>
            <pc:docMk/>
            <pc:sldMk cId="3713941215" sldId="348"/>
            <ac:picMk id="7172" creationId="{ABF6830D-EF88-4955-A920-D3B239084C88}"/>
          </ac:picMkLst>
        </pc:picChg>
        <pc:picChg chg="add del mod">
          <ac:chgData name="Tara Taylor" userId="d34804c5-22df-44d4-9d0c-c3f9d0240d23" providerId="ADAL" clId="{55BA0290-5D9A-4A6C-BBE7-40EF5CFCCA5D}" dt="2023-07-10T17:45:46.805" v="3032"/>
          <ac:picMkLst>
            <pc:docMk/>
            <pc:sldMk cId="3713941215" sldId="348"/>
            <ac:picMk id="7173" creationId="{AAB8877C-2B05-A798-3BA6-31178EA80480}"/>
          </ac:picMkLst>
        </pc:picChg>
        <pc:picChg chg="add del mod">
          <ac:chgData name="Tara Taylor" userId="d34804c5-22df-44d4-9d0c-c3f9d0240d23" providerId="ADAL" clId="{55BA0290-5D9A-4A6C-BBE7-40EF5CFCCA5D}" dt="2023-07-10T17:45:46.805" v="3032"/>
          <ac:picMkLst>
            <pc:docMk/>
            <pc:sldMk cId="3713941215" sldId="348"/>
            <ac:picMk id="7174" creationId="{716CEB9E-7E25-10CB-8CDB-139477757F4D}"/>
          </ac:picMkLst>
        </pc:picChg>
        <pc:picChg chg="add del mod">
          <ac:chgData name="Tara Taylor" userId="d34804c5-22df-44d4-9d0c-c3f9d0240d23" providerId="ADAL" clId="{55BA0290-5D9A-4A6C-BBE7-40EF5CFCCA5D}" dt="2023-07-10T17:45:46.805" v="3032"/>
          <ac:picMkLst>
            <pc:docMk/>
            <pc:sldMk cId="3713941215" sldId="348"/>
            <ac:picMk id="7175" creationId="{C75DB5DD-DC10-4267-B07F-AF7C34EA53A3}"/>
          </ac:picMkLst>
        </pc:picChg>
        <pc:picChg chg="add del mod">
          <ac:chgData name="Tara Taylor" userId="d34804c5-22df-44d4-9d0c-c3f9d0240d23" providerId="ADAL" clId="{55BA0290-5D9A-4A6C-BBE7-40EF5CFCCA5D}" dt="2023-07-10T17:45:46.805" v="3032"/>
          <ac:picMkLst>
            <pc:docMk/>
            <pc:sldMk cId="3713941215" sldId="348"/>
            <ac:picMk id="7176" creationId="{FDD3441B-40CD-BE50-2856-8A39BAB81AB6}"/>
          </ac:picMkLst>
        </pc:picChg>
        <pc:picChg chg="add del mod">
          <ac:chgData name="Tara Taylor" userId="d34804c5-22df-44d4-9d0c-c3f9d0240d23" providerId="ADAL" clId="{55BA0290-5D9A-4A6C-BBE7-40EF5CFCCA5D}" dt="2023-07-10T17:45:46.805" v="3032"/>
          <ac:picMkLst>
            <pc:docMk/>
            <pc:sldMk cId="3713941215" sldId="348"/>
            <ac:picMk id="7177" creationId="{E7F70BED-89A4-32AF-B05C-58970190ABCD}"/>
          </ac:picMkLst>
        </pc:picChg>
      </pc:sldChg>
      <pc:sldChg chg="addSp delSp modSp add del mod">
        <pc:chgData name="Tara Taylor" userId="d34804c5-22df-44d4-9d0c-c3f9d0240d23" providerId="ADAL" clId="{55BA0290-5D9A-4A6C-BBE7-40EF5CFCCA5D}" dt="2023-07-10T18:11:42.575" v="3298" actId="47"/>
        <pc:sldMkLst>
          <pc:docMk/>
          <pc:sldMk cId="843968759" sldId="349"/>
        </pc:sldMkLst>
        <pc:spChg chg="add del mod">
          <ac:chgData name="Tara Taylor" userId="d34804c5-22df-44d4-9d0c-c3f9d0240d23" providerId="ADAL" clId="{55BA0290-5D9A-4A6C-BBE7-40EF5CFCCA5D}" dt="2023-07-10T17:46:53.438" v="3040"/>
          <ac:spMkLst>
            <pc:docMk/>
            <pc:sldMk cId="843968759" sldId="349"/>
            <ac:spMk id="4" creationId="{362D52E3-7249-FC12-E30A-79B0FEC98F88}"/>
          </ac:spMkLst>
        </pc:spChg>
        <pc:spChg chg="add mod">
          <ac:chgData name="Tara Taylor" userId="d34804c5-22df-44d4-9d0c-c3f9d0240d23" providerId="ADAL" clId="{55BA0290-5D9A-4A6C-BBE7-40EF5CFCCA5D}" dt="2023-07-10T18:11:32.009" v="3295" actId="21"/>
          <ac:spMkLst>
            <pc:docMk/>
            <pc:sldMk cId="843968759" sldId="349"/>
            <ac:spMk id="9" creationId="{35170D8E-B074-5752-A74A-25852B2868D0}"/>
          </ac:spMkLst>
        </pc:spChg>
        <pc:graphicFrameChg chg="add del mod">
          <ac:chgData name="Tara Taylor" userId="d34804c5-22df-44d4-9d0c-c3f9d0240d23" providerId="ADAL" clId="{55BA0290-5D9A-4A6C-BBE7-40EF5CFCCA5D}" dt="2023-07-10T17:46:52.902" v="3039"/>
          <ac:graphicFrameMkLst>
            <pc:docMk/>
            <pc:sldMk cId="843968759" sldId="349"/>
            <ac:graphicFrameMk id="5" creationId="{EDD6F031-1507-2CD9-0420-755619AC88CB}"/>
          </ac:graphicFrameMkLst>
        </pc:graphicFrameChg>
        <pc:picChg chg="del">
          <ac:chgData name="Tara Taylor" userId="d34804c5-22df-44d4-9d0c-c3f9d0240d23" providerId="ADAL" clId="{55BA0290-5D9A-4A6C-BBE7-40EF5CFCCA5D}" dt="2023-07-10T17:46:32.995" v="3035" actId="478"/>
          <ac:picMkLst>
            <pc:docMk/>
            <pc:sldMk cId="843968759" sldId="349"/>
            <ac:picMk id="6" creationId="{1D2D905F-FB68-D7EE-91F0-F516EAD4A69D}"/>
          </ac:picMkLst>
        </pc:picChg>
        <pc:picChg chg="add del mod">
          <ac:chgData name="Tara Taylor" userId="d34804c5-22df-44d4-9d0c-c3f9d0240d23" providerId="ADAL" clId="{55BA0290-5D9A-4A6C-BBE7-40EF5CFCCA5D}" dt="2023-07-10T18:11:32.009" v="3295" actId="21"/>
          <ac:picMkLst>
            <pc:docMk/>
            <pc:sldMk cId="843968759" sldId="349"/>
            <ac:picMk id="7" creationId="{AFF50571-D7AC-ADEC-01AD-52B4D7B13EC6}"/>
          </ac:picMkLst>
        </pc:picChg>
        <pc:picChg chg="add del mod">
          <ac:chgData name="Tara Taylor" userId="d34804c5-22df-44d4-9d0c-c3f9d0240d23" providerId="ADAL" clId="{55BA0290-5D9A-4A6C-BBE7-40EF5CFCCA5D}" dt="2023-07-10T17:46:52.902" v="3039"/>
          <ac:picMkLst>
            <pc:docMk/>
            <pc:sldMk cId="843968759" sldId="349"/>
            <ac:picMk id="8193" creationId="{FA9C875B-E09E-5B98-34AC-0324B05269C6}"/>
          </ac:picMkLst>
        </pc:picChg>
        <pc:picChg chg="add del mod">
          <ac:chgData name="Tara Taylor" userId="d34804c5-22df-44d4-9d0c-c3f9d0240d23" providerId="ADAL" clId="{55BA0290-5D9A-4A6C-BBE7-40EF5CFCCA5D}" dt="2023-07-10T17:46:52.902" v="3039"/>
          <ac:picMkLst>
            <pc:docMk/>
            <pc:sldMk cId="843968759" sldId="349"/>
            <ac:picMk id="8194" creationId="{472F8378-19F8-E2B1-40EB-B57AEF7761AA}"/>
          </ac:picMkLst>
        </pc:picChg>
        <pc:picChg chg="add del mod">
          <ac:chgData name="Tara Taylor" userId="d34804c5-22df-44d4-9d0c-c3f9d0240d23" providerId="ADAL" clId="{55BA0290-5D9A-4A6C-BBE7-40EF5CFCCA5D}" dt="2023-07-10T17:46:52.902" v="3039"/>
          <ac:picMkLst>
            <pc:docMk/>
            <pc:sldMk cId="843968759" sldId="349"/>
            <ac:picMk id="8195" creationId="{44D64058-F2A5-D05A-E1A2-622DBC303328}"/>
          </ac:picMkLst>
        </pc:picChg>
        <pc:picChg chg="add del mod">
          <ac:chgData name="Tara Taylor" userId="d34804c5-22df-44d4-9d0c-c3f9d0240d23" providerId="ADAL" clId="{55BA0290-5D9A-4A6C-BBE7-40EF5CFCCA5D}" dt="2023-07-10T17:46:52.902" v="3039"/>
          <ac:picMkLst>
            <pc:docMk/>
            <pc:sldMk cId="843968759" sldId="349"/>
            <ac:picMk id="8196" creationId="{9038A817-D717-7B07-663F-8717C4C96052}"/>
          </ac:picMkLst>
        </pc:picChg>
        <pc:picChg chg="add del mod">
          <ac:chgData name="Tara Taylor" userId="d34804c5-22df-44d4-9d0c-c3f9d0240d23" providerId="ADAL" clId="{55BA0290-5D9A-4A6C-BBE7-40EF5CFCCA5D}" dt="2023-07-10T17:46:52.902" v="3039"/>
          <ac:picMkLst>
            <pc:docMk/>
            <pc:sldMk cId="843968759" sldId="349"/>
            <ac:picMk id="8197" creationId="{6025EB23-95FD-9ABC-F981-FBBB64EAF7F6}"/>
          </ac:picMkLst>
        </pc:picChg>
        <pc:picChg chg="add del mod">
          <ac:chgData name="Tara Taylor" userId="d34804c5-22df-44d4-9d0c-c3f9d0240d23" providerId="ADAL" clId="{55BA0290-5D9A-4A6C-BBE7-40EF5CFCCA5D}" dt="2023-07-10T17:46:52.902" v="3039"/>
          <ac:picMkLst>
            <pc:docMk/>
            <pc:sldMk cId="843968759" sldId="349"/>
            <ac:picMk id="8198" creationId="{5CFEB1E7-7C33-EF9D-470C-D28E243C1F6B}"/>
          </ac:picMkLst>
        </pc:picChg>
        <pc:picChg chg="add del mod">
          <ac:chgData name="Tara Taylor" userId="d34804c5-22df-44d4-9d0c-c3f9d0240d23" providerId="ADAL" clId="{55BA0290-5D9A-4A6C-BBE7-40EF5CFCCA5D}" dt="2023-07-10T17:46:52.902" v="3039"/>
          <ac:picMkLst>
            <pc:docMk/>
            <pc:sldMk cId="843968759" sldId="349"/>
            <ac:picMk id="8199" creationId="{46B95910-FF5E-DE99-E9D5-C8B860A3134F}"/>
          </ac:picMkLst>
        </pc:picChg>
        <pc:picChg chg="add del mod">
          <ac:chgData name="Tara Taylor" userId="d34804c5-22df-44d4-9d0c-c3f9d0240d23" providerId="ADAL" clId="{55BA0290-5D9A-4A6C-BBE7-40EF5CFCCA5D}" dt="2023-07-10T17:46:52.902" v="3039"/>
          <ac:picMkLst>
            <pc:docMk/>
            <pc:sldMk cId="843968759" sldId="349"/>
            <ac:picMk id="8200" creationId="{1638B873-BCD5-EEBF-0E29-828E7BD82F70}"/>
          </ac:picMkLst>
        </pc:picChg>
        <pc:picChg chg="add del mod">
          <ac:chgData name="Tara Taylor" userId="d34804c5-22df-44d4-9d0c-c3f9d0240d23" providerId="ADAL" clId="{55BA0290-5D9A-4A6C-BBE7-40EF5CFCCA5D}" dt="2023-07-10T17:46:52.902" v="3039"/>
          <ac:picMkLst>
            <pc:docMk/>
            <pc:sldMk cId="843968759" sldId="349"/>
            <ac:picMk id="8201" creationId="{6E03A424-EAB2-C656-0D84-F9AE3166D1C5}"/>
          </ac:picMkLst>
        </pc:picChg>
      </pc:sldChg>
      <pc:sldChg chg="addSp delSp modSp add del mod">
        <pc:chgData name="Tara Taylor" userId="d34804c5-22df-44d4-9d0c-c3f9d0240d23" providerId="ADAL" clId="{55BA0290-5D9A-4A6C-BBE7-40EF5CFCCA5D}" dt="2023-07-10T18:12:18.783" v="3306" actId="47"/>
        <pc:sldMkLst>
          <pc:docMk/>
          <pc:sldMk cId="2512173736" sldId="350"/>
        </pc:sldMkLst>
        <pc:spChg chg="add del mod">
          <ac:chgData name="Tara Taylor" userId="d34804c5-22df-44d4-9d0c-c3f9d0240d23" providerId="ADAL" clId="{55BA0290-5D9A-4A6C-BBE7-40EF5CFCCA5D}" dt="2023-07-10T17:47:52.809" v="3049"/>
          <ac:spMkLst>
            <pc:docMk/>
            <pc:sldMk cId="2512173736" sldId="350"/>
            <ac:spMk id="4" creationId="{3368A1E8-1E1B-6C97-61EA-BBC6FD438175}"/>
          </ac:spMkLst>
        </pc:spChg>
        <pc:spChg chg="add mod">
          <ac:chgData name="Tara Taylor" userId="d34804c5-22df-44d4-9d0c-c3f9d0240d23" providerId="ADAL" clId="{55BA0290-5D9A-4A6C-BBE7-40EF5CFCCA5D}" dt="2023-07-10T18:12:11.732" v="3304" actId="21"/>
          <ac:spMkLst>
            <pc:docMk/>
            <pc:sldMk cId="2512173736" sldId="350"/>
            <ac:spMk id="10" creationId="{BDAC53A1-A204-C94E-DCCE-2EDD1F4BA9FF}"/>
          </ac:spMkLst>
        </pc:spChg>
        <pc:graphicFrameChg chg="add del mod">
          <ac:chgData name="Tara Taylor" userId="d34804c5-22df-44d4-9d0c-c3f9d0240d23" providerId="ADAL" clId="{55BA0290-5D9A-4A6C-BBE7-40EF5CFCCA5D}" dt="2023-07-10T17:47:52.245" v="3048"/>
          <ac:graphicFrameMkLst>
            <pc:docMk/>
            <pc:sldMk cId="2512173736" sldId="350"/>
            <ac:graphicFrameMk id="5" creationId="{2D865B26-1FE1-CC2D-45AF-4866B780F332}"/>
          </ac:graphicFrameMkLst>
        </pc:graphicFrameChg>
        <pc:graphicFrameChg chg="add del mod">
          <ac:chgData name="Tara Taylor" userId="d34804c5-22df-44d4-9d0c-c3f9d0240d23" providerId="ADAL" clId="{55BA0290-5D9A-4A6C-BBE7-40EF5CFCCA5D}" dt="2023-07-10T17:48:18.084" v="3054"/>
          <ac:graphicFrameMkLst>
            <pc:docMk/>
            <pc:sldMk cId="2512173736" sldId="350"/>
            <ac:graphicFrameMk id="8" creationId="{2B44CC6D-DBF1-2305-D4E4-538945549CDC}"/>
          </ac:graphicFrameMkLst>
        </pc:graphicFrameChg>
        <pc:picChg chg="add del mod">
          <ac:chgData name="Tara Taylor" userId="d34804c5-22df-44d4-9d0c-c3f9d0240d23" providerId="ADAL" clId="{55BA0290-5D9A-4A6C-BBE7-40EF5CFCCA5D}" dt="2023-07-10T18:12:11.732" v="3304" actId="21"/>
          <ac:picMkLst>
            <pc:docMk/>
            <pc:sldMk cId="2512173736" sldId="350"/>
            <ac:picMk id="6" creationId="{123DFE08-0254-EB65-88F0-ADD410B2A199}"/>
          </ac:picMkLst>
        </pc:picChg>
        <pc:picChg chg="del">
          <ac:chgData name="Tara Taylor" userId="d34804c5-22df-44d4-9d0c-c3f9d0240d23" providerId="ADAL" clId="{55BA0290-5D9A-4A6C-BBE7-40EF5CFCCA5D}" dt="2023-07-10T17:47:33.813" v="3046" actId="478"/>
          <ac:picMkLst>
            <pc:docMk/>
            <pc:sldMk cId="2512173736" sldId="350"/>
            <ac:picMk id="7" creationId="{AFF50571-D7AC-ADEC-01AD-52B4D7B13EC6}"/>
          </ac:picMkLst>
        </pc:picChg>
        <pc:picChg chg="add del mod">
          <ac:chgData name="Tara Taylor" userId="d34804c5-22df-44d4-9d0c-c3f9d0240d23" providerId="ADAL" clId="{55BA0290-5D9A-4A6C-BBE7-40EF5CFCCA5D}" dt="2023-07-10T17:47:52.245" v="3048"/>
          <ac:picMkLst>
            <pc:docMk/>
            <pc:sldMk cId="2512173736" sldId="350"/>
            <ac:picMk id="9217" creationId="{066213BE-5C64-CD5E-08F5-8022BF60FB8A}"/>
          </ac:picMkLst>
        </pc:picChg>
        <pc:picChg chg="add del mod">
          <ac:chgData name="Tara Taylor" userId="d34804c5-22df-44d4-9d0c-c3f9d0240d23" providerId="ADAL" clId="{55BA0290-5D9A-4A6C-BBE7-40EF5CFCCA5D}" dt="2023-07-10T17:47:52.245" v="3048"/>
          <ac:picMkLst>
            <pc:docMk/>
            <pc:sldMk cId="2512173736" sldId="350"/>
            <ac:picMk id="9218" creationId="{D25AB744-6B21-D7B6-B92D-E056EADAA81F}"/>
          </ac:picMkLst>
        </pc:picChg>
        <pc:picChg chg="add del mod">
          <ac:chgData name="Tara Taylor" userId="d34804c5-22df-44d4-9d0c-c3f9d0240d23" providerId="ADAL" clId="{55BA0290-5D9A-4A6C-BBE7-40EF5CFCCA5D}" dt="2023-07-10T17:47:52.245" v="3048"/>
          <ac:picMkLst>
            <pc:docMk/>
            <pc:sldMk cId="2512173736" sldId="350"/>
            <ac:picMk id="9219" creationId="{5F30E85E-2270-DE7C-08BA-CC114A6D0711}"/>
          </ac:picMkLst>
        </pc:picChg>
        <pc:picChg chg="add del mod">
          <ac:chgData name="Tara Taylor" userId="d34804c5-22df-44d4-9d0c-c3f9d0240d23" providerId="ADAL" clId="{55BA0290-5D9A-4A6C-BBE7-40EF5CFCCA5D}" dt="2023-07-10T17:47:52.245" v="3048"/>
          <ac:picMkLst>
            <pc:docMk/>
            <pc:sldMk cId="2512173736" sldId="350"/>
            <ac:picMk id="9220" creationId="{014D5B4E-4AD0-857B-7E88-D9CA944E8F22}"/>
          </ac:picMkLst>
        </pc:picChg>
        <pc:picChg chg="add del mod">
          <ac:chgData name="Tara Taylor" userId="d34804c5-22df-44d4-9d0c-c3f9d0240d23" providerId="ADAL" clId="{55BA0290-5D9A-4A6C-BBE7-40EF5CFCCA5D}" dt="2023-07-10T17:47:52.245" v="3048"/>
          <ac:picMkLst>
            <pc:docMk/>
            <pc:sldMk cId="2512173736" sldId="350"/>
            <ac:picMk id="9221" creationId="{5FE71583-C8F6-8B0B-24AA-72C58B8E4AE8}"/>
          </ac:picMkLst>
        </pc:picChg>
        <pc:picChg chg="add del mod">
          <ac:chgData name="Tara Taylor" userId="d34804c5-22df-44d4-9d0c-c3f9d0240d23" providerId="ADAL" clId="{55BA0290-5D9A-4A6C-BBE7-40EF5CFCCA5D}" dt="2023-07-10T17:47:52.245" v="3048"/>
          <ac:picMkLst>
            <pc:docMk/>
            <pc:sldMk cId="2512173736" sldId="350"/>
            <ac:picMk id="9222" creationId="{066EE4CA-CF0B-5D37-3BCF-195DDF147634}"/>
          </ac:picMkLst>
        </pc:picChg>
        <pc:picChg chg="add del mod">
          <ac:chgData name="Tara Taylor" userId="d34804c5-22df-44d4-9d0c-c3f9d0240d23" providerId="ADAL" clId="{55BA0290-5D9A-4A6C-BBE7-40EF5CFCCA5D}" dt="2023-07-10T17:47:52.245" v="3048"/>
          <ac:picMkLst>
            <pc:docMk/>
            <pc:sldMk cId="2512173736" sldId="350"/>
            <ac:picMk id="9223" creationId="{C9316616-3892-0215-D352-DA737794318D}"/>
          </ac:picMkLst>
        </pc:picChg>
        <pc:picChg chg="add del mod">
          <ac:chgData name="Tara Taylor" userId="d34804c5-22df-44d4-9d0c-c3f9d0240d23" providerId="ADAL" clId="{55BA0290-5D9A-4A6C-BBE7-40EF5CFCCA5D}" dt="2023-07-10T17:47:52.245" v="3048"/>
          <ac:picMkLst>
            <pc:docMk/>
            <pc:sldMk cId="2512173736" sldId="350"/>
            <ac:picMk id="9224" creationId="{FA4C4B35-02AE-829C-0988-6B90DDE7E4EC}"/>
          </ac:picMkLst>
        </pc:picChg>
        <pc:picChg chg="add del mod">
          <ac:chgData name="Tara Taylor" userId="d34804c5-22df-44d4-9d0c-c3f9d0240d23" providerId="ADAL" clId="{55BA0290-5D9A-4A6C-BBE7-40EF5CFCCA5D}" dt="2023-07-10T17:47:52.245" v="3048"/>
          <ac:picMkLst>
            <pc:docMk/>
            <pc:sldMk cId="2512173736" sldId="350"/>
            <ac:picMk id="9225" creationId="{77519C45-DB22-8799-4AFA-D8154A0DD059}"/>
          </ac:picMkLst>
        </pc:picChg>
        <pc:picChg chg="add del mod">
          <ac:chgData name="Tara Taylor" userId="d34804c5-22df-44d4-9d0c-c3f9d0240d23" providerId="ADAL" clId="{55BA0290-5D9A-4A6C-BBE7-40EF5CFCCA5D}" dt="2023-07-10T17:48:18.084" v="3054"/>
          <ac:picMkLst>
            <pc:docMk/>
            <pc:sldMk cId="2512173736" sldId="350"/>
            <ac:picMk id="9226" creationId="{FC8298CA-D6C5-402E-80F7-CDA69EC20F3B}"/>
          </ac:picMkLst>
        </pc:picChg>
        <pc:picChg chg="add del mod">
          <ac:chgData name="Tara Taylor" userId="d34804c5-22df-44d4-9d0c-c3f9d0240d23" providerId="ADAL" clId="{55BA0290-5D9A-4A6C-BBE7-40EF5CFCCA5D}" dt="2023-07-10T17:48:18.084" v="3054"/>
          <ac:picMkLst>
            <pc:docMk/>
            <pc:sldMk cId="2512173736" sldId="350"/>
            <ac:picMk id="9227" creationId="{AB36E100-4E45-126A-39C0-BEEA17CAEEB4}"/>
          </ac:picMkLst>
        </pc:picChg>
        <pc:picChg chg="add del mod">
          <ac:chgData name="Tara Taylor" userId="d34804c5-22df-44d4-9d0c-c3f9d0240d23" providerId="ADAL" clId="{55BA0290-5D9A-4A6C-BBE7-40EF5CFCCA5D}" dt="2023-07-10T17:48:18.084" v="3054"/>
          <ac:picMkLst>
            <pc:docMk/>
            <pc:sldMk cId="2512173736" sldId="350"/>
            <ac:picMk id="9228" creationId="{2120AAE0-14B4-6A0D-12E0-F33931C1020E}"/>
          </ac:picMkLst>
        </pc:picChg>
        <pc:picChg chg="add del mod">
          <ac:chgData name="Tara Taylor" userId="d34804c5-22df-44d4-9d0c-c3f9d0240d23" providerId="ADAL" clId="{55BA0290-5D9A-4A6C-BBE7-40EF5CFCCA5D}" dt="2023-07-10T17:48:18.084" v="3054"/>
          <ac:picMkLst>
            <pc:docMk/>
            <pc:sldMk cId="2512173736" sldId="350"/>
            <ac:picMk id="9229" creationId="{7D69B87B-BB45-A902-91E3-3827175F7894}"/>
          </ac:picMkLst>
        </pc:picChg>
        <pc:picChg chg="add del mod">
          <ac:chgData name="Tara Taylor" userId="d34804c5-22df-44d4-9d0c-c3f9d0240d23" providerId="ADAL" clId="{55BA0290-5D9A-4A6C-BBE7-40EF5CFCCA5D}" dt="2023-07-10T17:48:18.084" v="3054"/>
          <ac:picMkLst>
            <pc:docMk/>
            <pc:sldMk cId="2512173736" sldId="350"/>
            <ac:picMk id="9230" creationId="{92E09A47-FE1F-5EBA-7AC7-993E5609EC41}"/>
          </ac:picMkLst>
        </pc:picChg>
        <pc:picChg chg="add del mod">
          <ac:chgData name="Tara Taylor" userId="d34804c5-22df-44d4-9d0c-c3f9d0240d23" providerId="ADAL" clId="{55BA0290-5D9A-4A6C-BBE7-40EF5CFCCA5D}" dt="2023-07-10T17:48:18.084" v="3054"/>
          <ac:picMkLst>
            <pc:docMk/>
            <pc:sldMk cId="2512173736" sldId="350"/>
            <ac:picMk id="9231" creationId="{C89ACB90-D818-4B62-25EA-275113C3D50B}"/>
          </ac:picMkLst>
        </pc:picChg>
        <pc:picChg chg="add del mod">
          <ac:chgData name="Tara Taylor" userId="d34804c5-22df-44d4-9d0c-c3f9d0240d23" providerId="ADAL" clId="{55BA0290-5D9A-4A6C-BBE7-40EF5CFCCA5D}" dt="2023-07-10T17:48:18.084" v="3054"/>
          <ac:picMkLst>
            <pc:docMk/>
            <pc:sldMk cId="2512173736" sldId="350"/>
            <ac:picMk id="9232" creationId="{31D768A3-EE70-17DB-C0E2-635CD8423075}"/>
          </ac:picMkLst>
        </pc:picChg>
        <pc:picChg chg="add del mod">
          <ac:chgData name="Tara Taylor" userId="d34804c5-22df-44d4-9d0c-c3f9d0240d23" providerId="ADAL" clId="{55BA0290-5D9A-4A6C-BBE7-40EF5CFCCA5D}" dt="2023-07-10T17:48:18.084" v="3054"/>
          <ac:picMkLst>
            <pc:docMk/>
            <pc:sldMk cId="2512173736" sldId="350"/>
            <ac:picMk id="9233" creationId="{23B7D83C-9112-3E07-08E5-ABB8C8569997}"/>
          </ac:picMkLst>
        </pc:picChg>
        <pc:picChg chg="add del mod">
          <ac:chgData name="Tara Taylor" userId="d34804c5-22df-44d4-9d0c-c3f9d0240d23" providerId="ADAL" clId="{55BA0290-5D9A-4A6C-BBE7-40EF5CFCCA5D}" dt="2023-07-10T17:48:18.084" v="3054"/>
          <ac:picMkLst>
            <pc:docMk/>
            <pc:sldMk cId="2512173736" sldId="350"/>
            <ac:picMk id="9234" creationId="{FCD2189E-DB0E-B78C-778B-0B97CEBA894D}"/>
          </ac:picMkLst>
        </pc:picChg>
      </pc:sldChg>
      <pc:sldChg chg="addSp delSp modSp add del mod">
        <pc:chgData name="Tara Taylor" userId="d34804c5-22df-44d4-9d0c-c3f9d0240d23" providerId="ADAL" clId="{55BA0290-5D9A-4A6C-BBE7-40EF5CFCCA5D}" dt="2023-07-10T18:12:54.992" v="3315" actId="47"/>
        <pc:sldMkLst>
          <pc:docMk/>
          <pc:sldMk cId="3176279116" sldId="351"/>
        </pc:sldMkLst>
        <pc:spChg chg="add del mod">
          <ac:chgData name="Tara Taylor" userId="d34804c5-22df-44d4-9d0c-c3f9d0240d23" providerId="ADAL" clId="{55BA0290-5D9A-4A6C-BBE7-40EF5CFCCA5D}" dt="2023-07-10T17:48:46.913" v="3061"/>
          <ac:spMkLst>
            <pc:docMk/>
            <pc:sldMk cId="3176279116" sldId="351"/>
            <ac:spMk id="4" creationId="{2BBC3659-3E42-BFA1-EC6F-52C5CDECDE26}"/>
          </ac:spMkLst>
        </pc:spChg>
        <pc:spChg chg="add mod">
          <ac:chgData name="Tara Taylor" userId="d34804c5-22df-44d4-9d0c-c3f9d0240d23" providerId="ADAL" clId="{55BA0290-5D9A-4A6C-BBE7-40EF5CFCCA5D}" dt="2023-07-10T18:12:46.773" v="3312" actId="21"/>
          <ac:spMkLst>
            <pc:docMk/>
            <pc:sldMk cId="3176279116" sldId="351"/>
            <ac:spMk id="9" creationId="{D2FBA930-B46F-C9DB-67C3-C76E89460F95}"/>
          </ac:spMkLst>
        </pc:spChg>
        <pc:graphicFrameChg chg="add del mod">
          <ac:chgData name="Tara Taylor" userId="d34804c5-22df-44d4-9d0c-c3f9d0240d23" providerId="ADAL" clId="{55BA0290-5D9A-4A6C-BBE7-40EF5CFCCA5D}" dt="2023-07-10T17:48:46.382" v="3060"/>
          <ac:graphicFrameMkLst>
            <pc:docMk/>
            <pc:sldMk cId="3176279116" sldId="351"/>
            <ac:graphicFrameMk id="5" creationId="{D082A280-C1B2-332B-EEF4-D2E456631EBD}"/>
          </ac:graphicFrameMkLst>
        </pc:graphicFrameChg>
        <pc:picChg chg="del">
          <ac:chgData name="Tara Taylor" userId="d34804c5-22df-44d4-9d0c-c3f9d0240d23" providerId="ADAL" clId="{55BA0290-5D9A-4A6C-BBE7-40EF5CFCCA5D}" dt="2023-07-10T17:48:27.995" v="3056" actId="478"/>
          <ac:picMkLst>
            <pc:docMk/>
            <pc:sldMk cId="3176279116" sldId="351"/>
            <ac:picMk id="6" creationId="{123DFE08-0254-EB65-88F0-ADD410B2A199}"/>
          </ac:picMkLst>
        </pc:picChg>
        <pc:picChg chg="add del mod">
          <ac:chgData name="Tara Taylor" userId="d34804c5-22df-44d4-9d0c-c3f9d0240d23" providerId="ADAL" clId="{55BA0290-5D9A-4A6C-BBE7-40EF5CFCCA5D}" dt="2023-07-10T18:12:46.773" v="3312" actId="21"/>
          <ac:picMkLst>
            <pc:docMk/>
            <pc:sldMk cId="3176279116" sldId="351"/>
            <ac:picMk id="7" creationId="{BE770193-D4FF-6720-E95C-8E0034D607FE}"/>
          </ac:picMkLst>
        </pc:picChg>
        <pc:picChg chg="add del mod">
          <ac:chgData name="Tara Taylor" userId="d34804c5-22df-44d4-9d0c-c3f9d0240d23" providerId="ADAL" clId="{55BA0290-5D9A-4A6C-BBE7-40EF5CFCCA5D}" dt="2023-07-10T17:48:46.382" v="3060"/>
          <ac:picMkLst>
            <pc:docMk/>
            <pc:sldMk cId="3176279116" sldId="351"/>
            <ac:picMk id="10241" creationId="{1A032985-1593-8D71-BEFE-BD92066DDC22}"/>
          </ac:picMkLst>
        </pc:picChg>
        <pc:picChg chg="add del mod">
          <ac:chgData name="Tara Taylor" userId="d34804c5-22df-44d4-9d0c-c3f9d0240d23" providerId="ADAL" clId="{55BA0290-5D9A-4A6C-BBE7-40EF5CFCCA5D}" dt="2023-07-10T17:48:46.382" v="3060"/>
          <ac:picMkLst>
            <pc:docMk/>
            <pc:sldMk cId="3176279116" sldId="351"/>
            <ac:picMk id="10242" creationId="{DAC5B1AB-3025-CCC3-3953-C4C1B1456185}"/>
          </ac:picMkLst>
        </pc:picChg>
        <pc:picChg chg="add del mod">
          <ac:chgData name="Tara Taylor" userId="d34804c5-22df-44d4-9d0c-c3f9d0240d23" providerId="ADAL" clId="{55BA0290-5D9A-4A6C-BBE7-40EF5CFCCA5D}" dt="2023-07-10T17:48:46.382" v="3060"/>
          <ac:picMkLst>
            <pc:docMk/>
            <pc:sldMk cId="3176279116" sldId="351"/>
            <ac:picMk id="10243" creationId="{9AEB9E0E-B425-41BF-E0E3-C5D10459DCDA}"/>
          </ac:picMkLst>
        </pc:picChg>
        <pc:picChg chg="add del mod">
          <ac:chgData name="Tara Taylor" userId="d34804c5-22df-44d4-9d0c-c3f9d0240d23" providerId="ADAL" clId="{55BA0290-5D9A-4A6C-BBE7-40EF5CFCCA5D}" dt="2023-07-10T17:48:46.382" v="3060"/>
          <ac:picMkLst>
            <pc:docMk/>
            <pc:sldMk cId="3176279116" sldId="351"/>
            <ac:picMk id="10244" creationId="{BECFC1CC-D8EA-7EC6-222A-7E32CED1B065}"/>
          </ac:picMkLst>
        </pc:picChg>
        <pc:picChg chg="add del mod">
          <ac:chgData name="Tara Taylor" userId="d34804c5-22df-44d4-9d0c-c3f9d0240d23" providerId="ADAL" clId="{55BA0290-5D9A-4A6C-BBE7-40EF5CFCCA5D}" dt="2023-07-10T17:48:46.382" v="3060"/>
          <ac:picMkLst>
            <pc:docMk/>
            <pc:sldMk cId="3176279116" sldId="351"/>
            <ac:picMk id="10245" creationId="{96844346-E591-E024-5CF7-A4205DD3F518}"/>
          </ac:picMkLst>
        </pc:picChg>
        <pc:picChg chg="add del mod">
          <ac:chgData name="Tara Taylor" userId="d34804c5-22df-44d4-9d0c-c3f9d0240d23" providerId="ADAL" clId="{55BA0290-5D9A-4A6C-BBE7-40EF5CFCCA5D}" dt="2023-07-10T17:48:46.382" v="3060"/>
          <ac:picMkLst>
            <pc:docMk/>
            <pc:sldMk cId="3176279116" sldId="351"/>
            <ac:picMk id="10246" creationId="{FB58FF24-BE26-56E2-1F18-73504A24F2A3}"/>
          </ac:picMkLst>
        </pc:picChg>
        <pc:picChg chg="add del mod">
          <ac:chgData name="Tara Taylor" userId="d34804c5-22df-44d4-9d0c-c3f9d0240d23" providerId="ADAL" clId="{55BA0290-5D9A-4A6C-BBE7-40EF5CFCCA5D}" dt="2023-07-10T17:48:46.382" v="3060"/>
          <ac:picMkLst>
            <pc:docMk/>
            <pc:sldMk cId="3176279116" sldId="351"/>
            <ac:picMk id="10247" creationId="{DC617BC3-D8AB-FABA-7DEC-7E41C96033BF}"/>
          </ac:picMkLst>
        </pc:picChg>
        <pc:picChg chg="add del mod">
          <ac:chgData name="Tara Taylor" userId="d34804c5-22df-44d4-9d0c-c3f9d0240d23" providerId="ADAL" clId="{55BA0290-5D9A-4A6C-BBE7-40EF5CFCCA5D}" dt="2023-07-10T17:48:46.382" v="3060"/>
          <ac:picMkLst>
            <pc:docMk/>
            <pc:sldMk cId="3176279116" sldId="351"/>
            <ac:picMk id="10248" creationId="{37F265D4-E0BD-88D3-ABC6-04684EB9E8FB}"/>
          </ac:picMkLst>
        </pc:picChg>
        <pc:picChg chg="add del mod">
          <ac:chgData name="Tara Taylor" userId="d34804c5-22df-44d4-9d0c-c3f9d0240d23" providerId="ADAL" clId="{55BA0290-5D9A-4A6C-BBE7-40EF5CFCCA5D}" dt="2023-07-10T17:48:46.382" v="3060"/>
          <ac:picMkLst>
            <pc:docMk/>
            <pc:sldMk cId="3176279116" sldId="351"/>
            <ac:picMk id="10249" creationId="{27AFD7A3-6E7F-9A91-69B7-9FDB91F8210F}"/>
          </ac:picMkLst>
        </pc:picChg>
      </pc:sldChg>
      <pc:sldChg chg="addSp delSp modSp new mod setBg">
        <pc:chgData name="Tara Taylor" userId="d34804c5-22df-44d4-9d0c-c3f9d0240d23" providerId="ADAL" clId="{55BA0290-5D9A-4A6C-BBE7-40EF5CFCCA5D}" dt="2023-07-10T17:59:34.102" v="3187" actId="1076"/>
        <pc:sldMkLst>
          <pc:docMk/>
          <pc:sldMk cId="121043609" sldId="352"/>
        </pc:sldMkLst>
        <pc:spChg chg="mod">
          <ac:chgData name="Tara Taylor" userId="d34804c5-22df-44d4-9d0c-c3f9d0240d23" providerId="ADAL" clId="{55BA0290-5D9A-4A6C-BBE7-40EF5CFCCA5D}" dt="2023-07-10T17:59:26.924" v="3186" actId="26606"/>
          <ac:spMkLst>
            <pc:docMk/>
            <pc:sldMk cId="121043609" sldId="352"/>
            <ac:spMk id="2" creationId="{95A88CF0-7A23-F78C-0210-F170DC0DBE3B}"/>
          </ac:spMkLst>
        </pc:spChg>
        <pc:spChg chg="del">
          <ac:chgData name="Tara Taylor" userId="d34804c5-22df-44d4-9d0c-c3f9d0240d23" providerId="ADAL" clId="{55BA0290-5D9A-4A6C-BBE7-40EF5CFCCA5D}" dt="2023-07-10T17:51:12.296" v="3185"/>
          <ac:spMkLst>
            <pc:docMk/>
            <pc:sldMk cId="121043609" sldId="352"/>
            <ac:spMk id="3" creationId="{FF128676-15D8-1016-561B-308574A31F5F}"/>
          </ac:spMkLst>
        </pc:spChg>
        <pc:spChg chg="add">
          <ac:chgData name="Tara Taylor" userId="d34804c5-22df-44d4-9d0c-c3f9d0240d23" providerId="ADAL" clId="{55BA0290-5D9A-4A6C-BBE7-40EF5CFCCA5D}" dt="2023-07-10T17:59:26.924" v="3186" actId="26606"/>
          <ac:spMkLst>
            <pc:docMk/>
            <pc:sldMk cId="121043609" sldId="352"/>
            <ac:spMk id="8" creationId="{2922FD84-1F2A-E57B-4A06-2349B082092F}"/>
          </ac:spMkLst>
        </pc:spChg>
        <pc:spChg chg="add">
          <ac:chgData name="Tara Taylor" userId="d34804c5-22df-44d4-9d0c-c3f9d0240d23" providerId="ADAL" clId="{55BA0290-5D9A-4A6C-BBE7-40EF5CFCCA5D}" dt="2023-07-10T17:59:26.924" v="3186" actId="26606"/>
          <ac:spMkLst>
            <pc:docMk/>
            <pc:sldMk cId="121043609" sldId="352"/>
            <ac:spMk id="11" creationId="{A8908DB7-C3A6-4FCB-9820-CEE02B398C4A}"/>
          </ac:spMkLst>
        </pc:spChg>
        <pc:spChg chg="add">
          <ac:chgData name="Tara Taylor" userId="d34804c5-22df-44d4-9d0c-c3f9d0240d23" providerId="ADAL" clId="{55BA0290-5D9A-4A6C-BBE7-40EF5CFCCA5D}" dt="2023-07-10T17:59:26.924" v="3186" actId="26606"/>
          <ac:spMkLst>
            <pc:docMk/>
            <pc:sldMk cId="121043609" sldId="352"/>
            <ac:spMk id="13" creationId="{535742DD-1B16-4E9D-B715-0D74B4574A68}"/>
          </ac:spMkLst>
        </pc:spChg>
        <pc:picChg chg="add mod">
          <ac:chgData name="Tara Taylor" userId="d34804c5-22df-44d4-9d0c-c3f9d0240d23" providerId="ADAL" clId="{55BA0290-5D9A-4A6C-BBE7-40EF5CFCCA5D}" dt="2023-07-10T17:59:34.102" v="3187" actId="1076"/>
          <ac:picMkLst>
            <pc:docMk/>
            <pc:sldMk cId="121043609" sldId="352"/>
            <ac:picMk id="4" creationId="{6B3D7AFB-E724-54C5-45BC-E032ED0B1263}"/>
          </ac:picMkLst>
        </pc:picChg>
      </pc:sldChg>
      <pc:sldChg chg="addSp delSp modSp add mod setBg delDesignElem">
        <pc:chgData name="Tara Taylor" userId="d34804c5-22df-44d4-9d0c-c3f9d0240d23" providerId="ADAL" clId="{55BA0290-5D9A-4A6C-BBE7-40EF5CFCCA5D}" dt="2023-07-10T18:10:47.103" v="3288" actId="14100"/>
        <pc:sldMkLst>
          <pc:docMk/>
          <pc:sldMk cId="4198496656" sldId="353"/>
        </pc:sldMkLst>
        <pc:spChg chg="add del mod">
          <ac:chgData name="Tara Taylor" userId="d34804c5-22df-44d4-9d0c-c3f9d0240d23" providerId="ADAL" clId="{55BA0290-5D9A-4A6C-BBE7-40EF5CFCCA5D}" dt="2023-07-10T18:10:36.172" v="3285"/>
          <ac:spMkLst>
            <pc:docMk/>
            <pc:sldMk cId="4198496656" sldId="353"/>
            <ac:spMk id="4" creationId="{32C379FF-8A6F-54F9-DE7D-801A875E6B0C}"/>
          </ac:spMkLst>
        </pc:spChg>
        <pc:spChg chg="add">
          <ac:chgData name="Tara Taylor" userId="d34804c5-22df-44d4-9d0c-c3f9d0240d23" providerId="ADAL" clId="{55BA0290-5D9A-4A6C-BBE7-40EF5CFCCA5D}" dt="2023-07-10T18:10:20.826" v="3282" actId="26606"/>
          <ac:spMkLst>
            <pc:docMk/>
            <pc:sldMk cId="4198496656" sldId="353"/>
            <ac:spMk id="9" creationId="{BCED4D40-4B67-4331-AC48-79B82B4A47D8}"/>
          </ac:spMkLst>
        </pc:spChg>
        <pc:spChg chg="add">
          <ac:chgData name="Tara Taylor" userId="d34804c5-22df-44d4-9d0c-c3f9d0240d23" providerId="ADAL" clId="{55BA0290-5D9A-4A6C-BBE7-40EF5CFCCA5D}" dt="2023-07-10T18:10:20.826" v="3282" actId="26606"/>
          <ac:spMkLst>
            <pc:docMk/>
            <pc:sldMk cId="4198496656" sldId="353"/>
            <ac:spMk id="10" creationId="{670CEDEF-4F34-412E-84EE-329C1E936AF5}"/>
          </ac:spMkLst>
        </pc:spChg>
        <pc:spChg chg="del">
          <ac:chgData name="Tara Taylor" userId="d34804c5-22df-44d4-9d0c-c3f9d0240d23" providerId="ADAL" clId="{55BA0290-5D9A-4A6C-BBE7-40EF5CFCCA5D}" dt="2023-07-10T18:10:07.484" v="3281"/>
          <ac:spMkLst>
            <pc:docMk/>
            <pc:sldMk cId="4198496656" sldId="353"/>
            <ac:spMk id="12" creationId="{BCED4D40-4B67-4331-AC48-79B82B4A47D8}"/>
          </ac:spMkLst>
        </pc:spChg>
        <pc:spChg chg="del">
          <ac:chgData name="Tara Taylor" userId="d34804c5-22df-44d4-9d0c-c3f9d0240d23" providerId="ADAL" clId="{55BA0290-5D9A-4A6C-BBE7-40EF5CFCCA5D}" dt="2023-07-10T18:10:07.484" v="3281"/>
          <ac:spMkLst>
            <pc:docMk/>
            <pc:sldMk cId="4198496656" sldId="353"/>
            <ac:spMk id="14" creationId="{670CEDEF-4F34-412E-84EE-329C1E936AF5}"/>
          </ac:spMkLst>
        </pc:spChg>
        <pc:picChg chg="add mod">
          <ac:chgData name="Tara Taylor" userId="d34804c5-22df-44d4-9d0c-c3f9d0240d23" providerId="ADAL" clId="{55BA0290-5D9A-4A6C-BBE7-40EF5CFCCA5D}" dt="2023-07-10T18:10:47.103" v="3288" actId="14100"/>
          <ac:picMkLst>
            <pc:docMk/>
            <pc:sldMk cId="4198496656" sldId="353"/>
            <ac:picMk id="5" creationId="{CFBB608F-D23D-B484-E050-204B9672985D}"/>
          </ac:picMkLst>
        </pc:picChg>
        <pc:picChg chg="del mod">
          <ac:chgData name="Tara Taylor" userId="d34804c5-22df-44d4-9d0c-c3f9d0240d23" providerId="ADAL" clId="{55BA0290-5D9A-4A6C-BBE7-40EF5CFCCA5D}" dt="2023-07-10T18:10:24.489" v="3283" actId="478"/>
          <ac:picMkLst>
            <pc:docMk/>
            <pc:sldMk cId="4198496656" sldId="353"/>
            <ac:picMk id="7" creationId="{E17933BE-7B79-B0F7-38F2-4A34057A2F2C}"/>
          </ac:picMkLst>
        </pc:picChg>
      </pc:sldChg>
      <pc:sldChg chg="addSp delSp modSp add mod setBg delDesignElem">
        <pc:chgData name="Tara Taylor" userId="d34804c5-22df-44d4-9d0c-c3f9d0240d23" providerId="ADAL" clId="{55BA0290-5D9A-4A6C-BBE7-40EF5CFCCA5D}" dt="2023-07-10T18:11:39.029" v="3297" actId="1076"/>
        <pc:sldMkLst>
          <pc:docMk/>
          <pc:sldMk cId="1959606055" sldId="354"/>
        </pc:sldMkLst>
        <pc:spChg chg="add del mod">
          <ac:chgData name="Tara Taylor" userId="d34804c5-22df-44d4-9d0c-c3f9d0240d23" providerId="ADAL" clId="{55BA0290-5D9A-4A6C-BBE7-40EF5CFCCA5D}" dt="2023-07-10T18:11:25.178" v="3293" actId="26606"/>
          <ac:spMkLst>
            <pc:docMk/>
            <pc:sldMk cId="1959606055" sldId="354"/>
            <ac:spMk id="4" creationId="{34C2D8FC-B15F-5739-41EB-FDB4541D0A0B}"/>
          </ac:spMkLst>
        </pc:spChg>
        <pc:spChg chg="del">
          <ac:chgData name="Tara Taylor" userId="d34804c5-22df-44d4-9d0c-c3f9d0240d23" providerId="ADAL" clId="{55BA0290-5D9A-4A6C-BBE7-40EF5CFCCA5D}" dt="2023-07-10T18:11:11.256" v="3291"/>
          <ac:spMkLst>
            <pc:docMk/>
            <pc:sldMk cId="1959606055" sldId="354"/>
            <ac:spMk id="9" creationId="{BCED4D40-4B67-4331-AC48-79B82B4A47D8}"/>
          </ac:spMkLst>
        </pc:spChg>
        <pc:spChg chg="del">
          <ac:chgData name="Tara Taylor" userId="d34804c5-22df-44d4-9d0c-c3f9d0240d23" providerId="ADAL" clId="{55BA0290-5D9A-4A6C-BBE7-40EF5CFCCA5D}" dt="2023-07-10T18:11:11.256" v="3291"/>
          <ac:spMkLst>
            <pc:docMk/>
            <pc:sldMk cId="1959606055" sldId="354"/>
            <ac:spMk id="10" creationId="{670CEDEF-4F34-412E-84EE-329C1E936AF5}"/>
          </ac:spMkLst>
        </pc:spChg>
        <pc:spChg chg="add">
          <ac:chgData name="Tara Taylor" userId="d34804c5-22df-44d4-9d0c-c3f9d0240d23" providerId="ADAL" clId="{55BA0290-5D9A-4A6C-BBE7-40EF5CFCCA5D}" dt="2023-07-10T18:11:25.178" v="3293" actId="26606"/>
          <ac:spMkLst>
            <pc:docMk/>
            <pc:sldMk cId="1959606055" sldId="354"/>
            <ac:spMk id="11" creationId="{BCED4D40-4B67-4331-AC48-79B82B4A47D8}"/>
          </ac:spMkLst>
        </pc:spChg>
        <pc:spChg chg="add">
          <ac:chgData name="Tara Taylor" userId="d34804c5-22df-44d4-9d0c-c3f9d0240d23" providerId="ADAL" clId="{55BA0290-5D9A-4A6C-BBE7-40EF5CFCCA5D}" dt="2023-07-10T18:11:25.178" v="3293" actId="26606"/>
          <ac:spMkLst>
            <pc:docMk/>
            <pc:sldMk cId="1959606055" sldId="354"/>
            <ac:spMk id="13" creationId="{670CEDEF-4F34-412E-84EE-329C1E936AF5}"/>
          </ac:spMkLst>
        </pc:spChg>
        <pc:picChg chg="del">
          <ac:chgData name="Tara Taylor" userId="d34804c5-22df-44d4-9d0c-c3f9d0240d23" providerId="ADAL" clId="{55BA0290-5D9A-4A6C-BBE7-40EF5CFCCA5D}" dt="2023-07-10T18:11:17.940" v="3292" actId="478"/>
          <ac:picMkLst>
            <pc:docMk/>
            <pc:sldMk cId="1959606055" sldId="354"/>
            <ac:picMk id="5" creationId="{CFBB608F-D23D-B484-E050-204B9672985D}"/>
          </ac:picMkLst>
        </pc:picChg>
        <pc:picChg chg="add mod">
          <ac:chgData name="Tara Taylor" userId="d34804c5-22df-44d4-9d0c-c3f9d0240d23" providerId="ADAL" clId="{55BA0290-5D9A-4A6C-BBE7-40EF5CFCCA5D}" dt="2023-07-10T18:11:39.029" v="3297" actId="1076"/>
          <ac:picMkLst>
            <pc:docMk/>
            <pc:sldMk cId="1959606055" sldId="354"/>
            <ac:picMk id="6" creationId="{C82709ED-4EA0-E27C-B1AB-3AE06A69EEA7}"/>
          </ac:picMkLst>
        </pc:picChg>
        <pc:picChg chg="add del">
          <ac:chgData name="Tara Taylor" userId="d34804c5-22df-44d4-9d0c-c3f9d0240d23" providerId="ADAL" clId="{55BA0290-5D9A-4A6C-BBE7-40EF5CFCCA5D}" dt="2023-07-10T18:11:27.038" v="3294" actId="478"/>
          <ac:picMkLst>
            <pc:docMk/>
            <pc:sldMk cId="1959606055" sldId="354"/>
            <ac:picMk id="8" creationId="{4EFC0352-EDCA-9635-2026-F4848B62DEB5}"/>
          </ac:picMkLst>
        </pc:picChg>
      </pc:sldChg>
      <pc:sldChg chg="addSp delSp modSp add mod setBg delDesignElem">
        <pc:chgData name="Tara Taylor" userId="d34804c5-22df-44d4-9d0c-c3f9d0240d23" providerId="ADAL" clId="{55BA0290-5D9A-4A6C-BBE7-40EF5CFCCA5D}" dt="2023-07-10T18:12:14.871" v="3305"/>
        <pc:sldMkLst>
          <pc:docMk/>
          <pc:sldMk cId="2506598745" sldId="355"/>
        </pc:sldMkLst>
        <pc:spChg chg="add del mod">
          <ac:chgData name="Tara Taylor" userId="d34804c5-22df-44d4-9d0c-c3f9d0240d23" providerId="ADAL" clId="{55BA0290-5D9A-4A6C-BBE7-40EF5CFCCA5D}" dt="2023-07-10T18:12:06.288" v="3302" actId="26606"/>
          <ac:spMkLst>
            <pc:docMk/>
            <pc:sldMk cId="2506598745" sldId="355"/>
            <ac:spMk id="4" creationId="{C1EB7A93-A1CC-8964-A4E1-8236432B9B2A}"/>
          </ac:spMkLst>
        </pc:spChg>
        <pc:spChg chg="add">
          <ac:chgData name="Tara Taylor" userId="d34804c5-22df-44d4-9d0c-c3f9d0240d23" providerId="ADAL" clId="{55BA0290-5D9A-4A6C-BBE7-40EF5CFCCA5D}" dt="2023-07-10T18:12:06.288" v="3302" actId="26606"/>
          <ac:spMkLst>
            <pc:docMk/>
            <pc:sldMk cId="2506598745" sldId="355"/>
            <ac:spMk id="7" creationId="{BCED4D40-4B67-4331-AC48-79B82B4A47D8}"/>
          </ac:spMkLst>
        </pc:spChg>
        <pc:spChg chg="add">
          <ac:chgData name="Tara Taylor" userId="d34804c5-22df-44d4-9d0c-c3f9d0240d23" providerId="ADAL" clId="{55BA0290-5D9A-4A6C-BBE7-40EF5CFCCA5D}" dt="2023-07-10T18:12:06.288" v="3302" actId="26606"/>
          <ac:spMkLst>
            <pc:docMk/>
            <pc:sldMk cId="2506598745" sldId="355"/>
            <ac:spMk id="9" creationId="{670CEDEF-4F34-412E-84EE-329C1E936AF5}"/>
          </ac:spMkLst>
        </pc:spChg>
        <pc:spChg chg="del">
          <ac:chgData name="Tara Taylor" userId="d34804c5-22df-44d4-9d0c-c3f9d0240d23" providerId="ADAL" clId="{55BA0290-5D9A-4A6C-BBE7-40EF5CFCCA5D}" dt="2023-07-10T18:11:55.118" v="3300"/>
          <ac:spMkLst>
            <pc:docMk/>
            <pc:sldMk cId="2506598745" sldId="355"/>
            <ac:spMk id="11" creationId="{BCED4D40-4B67-4331-AC48-79B82B4A47D8}"/>
          </ac:spMkLst>
        </pc:spChg>
        <pc:spChg chg="del">
          <ac:chgData name="Tara Taylor" userId="d34804c5-22df-44d4-9d0c-c3f9d0240d23" providerId="ADAL" clId="{55BA0290-5D9A-4A6C-BBE7-40EF5CFCCA5D}" dt="2023-07-10T18:11:55.118" v="3300"/>
          <ac:spMkLst>
            <pc:docMk/>
            <pc:sldMk cId="2506598745" sldId="355"/>
            <ac:spMk id="13" creationId="{670CEDEF-4F34-412E-84EE-329C1E936AF5}"/>
          </ac:spMkLst>
        </pc:spChg>
        <pc:picChg chg="add mod">
          <ac:chgData name="Tara Taylor" userId="d34804c5-22df-44d4-9d0c-c3f9d0240d23" providerId="ADAL" clId="{55BA0290-5D9A-4A6C-BBE7-40EF5CFCCA5D}" dt="2023-07-10T18:12:14.871" v="3305"/>
          <ac:picMkLst>
            <pc:docMk/>
            <pc:sldMk cId="2506598745" sldId="355"/>
            <ac:picMk id="5" creationId="{E2B4871B-AF82-2B18-740F-1DC1C4E79322}"/>
          </ac:picMkLst>
        </pc:picChg>
        <pc:picChg chg="del">
          <ac:chgData name="Tara Taylor" userId="d34804c5-22df-44d4-9d0c-c3f9d0240d23" providerId="ADAL" clId="{55BA0290-5D9A-4A6C-BBE7-40EF5CFCCA5D}" dt="2023-07-10T18:12:02.827" v="3301" actId="478"/>
          <ac:picMkLst>
            <pc:docMk/>
            <pc:sldMk cId="2506598745" sldId="355"/>
            <ac:picMk id="6" creationId="{C82709ED-4EA0-E27C-B1AB-3AE06A69EEA7}"/>
          </ac:picMkLst>
        </pc:picChg>
        <pc:picChg chg="add del">
          <ac:chgData name="Tara Taylor" userId="d34804c5-22df-44d4-9d0c-c3f9d0240d23" providerId="ADAL" clId="{55BA0290-5D9A-4A6C-BBE7-40EF5CFCCA5D}" dt="2023-07-10T18:12:07.972" v="3303" actId="478"/>
          <ac:picMkLst>
            <pc:docMk/>
            <pc:sldMk cId="2506598745" sldId="355"/>
            <ac:picMk id="8" creationId="{085179FF-5A77-793D-96EE-674FC46C27D2}"/>
          </ac:picMkLst>
        </pc:picChg>
      </pc:sldChg>
      <pc:sldChg chg="addSp delSp modSp add mod setBg delDesignElem">
        <pc:chgData name="Tara Taylor" userId="d34804c5-22df-44d4-9d0c-c3f9d0240d23" providerId="ADAL" clId="{55BA0290-5D9A-4A6C-BBE7-40EF5CFCCA5D}" dt="2023-07-10T18:12:52.486" v="3314" actId="1076"/>
        <pc:sldMkLst>
          <pc:docMk/>
          <pc:sldMk cId="3942480519" sldId="356"/>
        </pc:sldMkLst>
        <pc:spChg chg="add del mod">
          <ac:chgData name="Tara Taylor" userId="d34804c5-22df-44d4-9d0c-c3f9d0240d23" providerId="ADAL" clId="{55BA0290-5D9A-4A6C-BBE7-40EF5CFCCA5D}" dt="2023-07-10T18:12:41.889" v="3310" actId="26606"/>
          <ac:spMkLst>
            <pc:docMk/>
            <pc:sldMk cId="3942480519" sldId="356"/>
            <ac:spMk id="4" creationId="{2BA8B30C-D4B9-B2BB-7437-213ABDB68699}"/>
          </ac:spMkLst>
        </pc:spChg>
        <pc:spChg chg="del">
          <ac:chgData name="Tara Taylor" userId="d34804c5-22df-44d4-9d0c-c3f9d0240d23" providerId="ADAL" clId="{55BA0290-5D9A-4A6C-BBE7-40EF5CFCCA5D}" dt="2023-07-10T18:12:34.699" v="3308"/>
          <ac:spMkLst>
            <pc:docMk/>
            <pc:sldMk cId="3942480519" sldId="356"/>
            <ac:spMk id="7" creationId="{BCED4D40-4B67-4331-AC48-79B82B4A47D8}"/>
          </ac:spMkLst>
        </pc:spChg>
        <pc:spChg chg="del">
          <ac:chgData name="Tara Taylor" userId="d34804c5-22df-44d4-9d0c-c3f9d0240d23" providerId="ADAL" clId="{55BA0290-5D9A-4A6C-BBE7-40EF5CFCCA5D}" dt="2023-07-10T18:12:34.699" v="3308"/>
          <ac:spMkLst>
            <pc:docMk/>
            <pc:sldMk cId="3942480519" sldId="356"/>
            <ac:spMk id="9" creationId="{670CEDEF-4F34-412E-84EE-329C1E936AF5}"/>
          </ac:spMkLst>
        </pc:spChg>
        <pc:spChg chg="add">
          <ac:chgData name="Tara Taylor" userId="d34804c5-22df-44d4-9d0c-c3f9d0240d23" providerId="ADAL" clId="{55BA0290-5D9A-4A6C-BBE7-40EF5CFCCA5D}" dt="2023-07-10T18:12:41.889" v="3310" actId="26606"/>
          <ac:spMkLst>
            <pc:docMk/>
            <pc:sldMk cId="3942480519" sldId="356"/>
            <ac:spMk id="11" creationId="{BCED4D40-4B67-4331-AC48-79B82B4A47D8}"/>
          </ac:spMkLst>
        </pc:spChg>
        <pc:spChg chg="add">
          <ac:chgData name="Tara Taylor" userId="d34804c5-22df-44d4-9d0c-c3f9d0240d23" providerId="ADAL" clId="{55BA0290-5D9A-4A6C-BBE7-40EF5CFCCA5D}" dt="2023-07-10T18:12:41.889" v="3310" actId="26606"/>
          <ac:spMkLst>
            <pc:docMk/>
            <pc:sldMk cId="3942480519" sldId="356"/>
            <ac:spMk id="13" creationId="{670CEDEF-4F34-412E-84EE-329C1E936AF5}"/>
          </ac:spMkLst>
        </pc:spChg>
        <pc:picChg chg="del">
          <ac:chgData name="Tara Taylor" userId="d34804c5-22df-44d4-9d0c-c3f9d0240d23" providerId="ADAL" clId="{55BA0290-5D9A-4A6C-BBE7-40EF5CFCCA5D}" dt="2023-07-10T18:12:37.706" v="3309" actId="478"/>
          <ac:picMkLst>
            <pc:docMk/>
            <pc:sldMk cId="3942480519" sldId="356"/>
            <ac:picMk id="5" creationId="{E2B4871B-AF82-2B18-740F-1DC1C4E79322}"/>
          </ac:picMkLst>
        </pc:picChg>
        <pc:picChg chg="add mod">
          <ac:chgData name="Tara Taylor" userId="d34804c5-22df-44d4-9d0c-c3f9d0240d23" providerId="ADAL" clId="{55BA0290-5D9A-4A6C-BBE7-40EF5CFCCA5D}" dt="2023-07-10T18:12:52.486" v="3314" actId="1076"/>
          <ac:picMkLst>
            <pc:docMk/>
            <pc:sldMk cId="3942480519" sldId="356"/>
            <ac:picMk id="6" creationId="{5153C836-BC97-9029-7171-F3FFB9DBC7E5}"/>
          </ac:picMkLst>
        </pc:picChg>
        <pc:picChg chg="add del">
          <ac:chgData name="Tara Taylor" userId="d34804c5-22df-44d4-9d0c-c3f9d0240d23" providerId="ADAL" clId="{55BA0290-5D9A-4A6C-BBE7-40EF5CFCCA5D}" dt="2023-07-10T18:12:43.367" v="3311" actId="478"/>
          <ac:picMkLst>
            <pc:docMk/>
            <pc:sldMk cId="3942480519" sldId="356"/>
            <ac:picMk id="8" creationId="{678E3898-77E2-60F3-9977-EB055E5D3C8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902A67A-34B0-4357-A7A6-5F149FD3B9F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2E4AE40-4E27-474F-8B97-309367F94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9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19221-22DA-4CEF-BD64-D7B24B6FBE19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3EDC4-D782-456C-AEF9-4C10C10CF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3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organizers, always inspiring to be here.  This work is what happened when I would get frustrated with more theoretical stuff, I would play around with these beautiful fractals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3EDC4-D782-456C-AEF9-4C10C10CFF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8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been looking at the topological properties for a while… it was supposed to be a summer project after I was done my thesis but it has been over 15 years… one</a:t>
            </a:r>
            <a:r>
              <a:rPr lang="en-US" baseline="0" dirty="0"/>
              <a:t> approach has been to look at the fractals and their epsilon-hulls as epsilon varies.  In developing theory I needed specific examples to look at it and the symmetric relatives are good ones because the calculations are easier due to the extra symmetry.  And they are just really beautiful.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3EDC4-D782-456C-AEF9-4C10C10CFF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95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starts off the same but the L shape will move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3EDC4-D782-456C-AEF9-4C10C10CFF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72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3EDC4-D782-456C-AEF9-4C10C10CFF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85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been looking at the topological properties for a while… it was supposed to be a summer project after I was done my thesis but it has been over 15 years… one</a:t>
            </a:r>
            <a:r>
              <a:rPr lang="en-US" baseline="0" dirty="0"/>
              <a:t> approach has been to look at the fractals and their epsilon-hulls as epsilon varies.  In developing theory I needed specific examples to look at it and the symmetric relatives are good ones because the calculations are easier due to the extra symmetry.  And they are just really beautiful.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3EDC4-D782-456C-AEF9-4C10C10CFF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6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say more about how in 2d it is determined by extreme points, notice that the slopes of the line segments are strictly increasing as we move counter-clockwise around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3EDC4-D782-456C-AEF9-4C10C10CFF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6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5E8-A77B-4F6F-BB81-26250A745F3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48AF-B56D-4EFB-81CC-2E992504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5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5E8-A77B-4F6F-BB81-26250A745F3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48AF-B56D-4EFB-81CC-2E992504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1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5E8-A77B-4F6F-BB81-26250A745F3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48AF-B56D-4EFB-81CC-2E992504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1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5E8-A77B-4F6F-BB81-26250A745F3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48AF-B56D-4EFB-81CC-2E992504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36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5E8-A77B-4F6F-BB81-26250A745F3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48AF-B56D-4EFB-81CC-2E992504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5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5E8-A77B-4F6F-BB81-26250A745F3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48AF-B56D-4EFB-81CC-2E992504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0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5E8-A77B-4F6F-BB81-26250A745F3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48AF-B56D-4EFB-81CC-2E992504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3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5E8-A77B-4F6F-BB81-26250A745F3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48AF-B56D-4EFB-81CC-2E992504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1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5E8-A77B-4F6F-BB81-26250A745F3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48AF-B56D-4EFB-81CC-2E992504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1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5E8-A77B-4F6F-BB81-26250A745F3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48AF-B56D-4EFB-81CC-2E992504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2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5E8-A77B-4F6F-BB81-26250A745F3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48AF-B56D-4EFB-81CC-2E992504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AC5E8-A77B-4F6F-BB81-26250A745F3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E48AF-B56D-4EFB-81CC-2E992504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mailto:ttaylor@stfx.c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750215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320040"/>
            <a:ext cx="6692827" cy="38926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Using Triangle Sierpinski Relatives to Visualize Subgroups of the Symmetries of the Square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" y="4631161"/>
            <a:ext cx="6692827" cy="156948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Tara Taylor            ttaylor@stfx.ca</a:t>
            </a:r>
          </a:p>
          <a:p>
            <a:pPr algn="l"/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Mathematics and Statistics</a:t>
            </a:r>
          </a:p>
          <a:p>
            <a:pPr algn="l"/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St. Francis Xavier University, Antigonish, NS, Canada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B863EC-0262-B5F8-D4AF-A09EA5CA0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70" y="1261187"/>
            <a:ext cx="4087368" cy="4087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0070" y="6015981"/>
            <a:ext cx="388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i="1" dirty="0">
                <a:latin typeface="Bookman Old Style" panose="02050604050505020204" pitchFamily="18" charset="0"/>
              </a:rPr>
              <a:t>Bridges Halifax 2023</a:t>
            </a:r>
          </a:p>
        </p:txBody>
      </p:sp>
    </p:spTree>
    <p:extLst>
      <p:ext uri="{BB962C8B-B14F-4D97-AF65-F5344CB8AC3E}">
        <p14:creationId xmlns:p14="http://schemas.microsoft.com/office/powerpoint/2010/main" val="3493535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135E5-7C18-218E-4A8F-69D5D926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6" y="640823"/>
            <a:ext cx="3770503" cy="1814701"/>
          </a:xfrm>
        </p:spPr>
        <p:txBody>
          <a:bodyPr anchor="ctr">
            <a:normAutofit/>
          </a:bodyPr>
          <a:lstStyle/>
          <a:p>
            <a:r>
              <a:rPr lang="en-US" dirty="0"/>
              <a:t>Binary Operation Table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658215F-2A2E-1733-BC63-B6342DDFEB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5278037"/>
              </p:ext>
            </p:extLst>
          </p:nvPr>
        </p:nvGraphicFramePr>
        <p:xfrm>
          <a:off x="4648018" y="995770"/>
          <a:ext cx="6900515" cy="4826250"/>
        </p:xfrm>
        <a:graphic>
          <a:graphicData uri="http://schemas.openxmlformats.org/drawingml/2006/table">
            <a:tbl>
              <a:tblPr firstRow="1" firstCol="1"/>
              <a:tblGrid>
                <a:gridCol w="783317">
                  <a:extLst>
                    <a:ext uri="{9D8B030D-6E8A-4147-A177-3AD203B41FA5}">
                      <a16:colId xmlns:a16="http://schemas.microsoft.com/office/drawing/2014/main" val="479085887"/>
                    </a:ext>
                  </a:extLst>
                </a:gridCol>
                <a:gridCol w="761983">
                  <a:extLst>
                    <a:ext uri="{9D8B030D-6E8A-4147-A177-3AD203B41FA5}">
                      <a16:colId xmlns:a16="http://schemas.microsoft.com/office/drawing/2014/main" val="1626369525"/>
                    </a:ext>
                  </a:extLst>
                </a:gridCol>
                <a:gridCol w="761983">
                  <a:extLst>
                    <a:ext uri="{9D8B030D-6E8A-4147-A177-3AD203B41FA5}">
                      <a16:colId xmlns:a16="http://schemas.microsoft.com/office/drawing/2014/main" val="2299977906"/>
                    </a:ext>
                  </a:extLst>
                </a:gridCol>
                <a:gridCol w="761983">
                  <a:extLst>
                    <a:ext uri="{9D8B030D-6E8A-4147-A177-3AD203B41FA5}">
                      <a16:colId xmlns:a16="http://schemas.microsoft.com/office/drawing/2014/main" val="2251451110"/>
                    </a:ext>
                  </a:extLst>
                </a:gridCol>
                <a:gridCol w="761983">
                  <a:extLst>
                    <a:ext uri="{9D8B030D-6E8A-4147-A177-3AD203B41FA5}">
                      <a16:colId xmlns:a16="http://schemas.microsoft.com/office/drawing/2014/main" val="1962610129"/>
                    </a:ext>
                  </a:extLst>
                </a:gridCol>
                <a:gridCol w="761983">
                  <a:extLst>
                    <a:ext uri="{9D8B030D-6E8A-4147-A177-3AD203B41FA5}">
                      <a16:colId xmlns:a16="http://schemas.microsoft.com/office/drawing/2014/main" val="1779309780"/>
                    </a:ext>
                  </a:extLst>
                </a:gridCol>
                <a:gridCol w="761983">
                  <a:extLst>
                    <a:ext uri="{9D8B030D-6E8A-4147-A177-3AD203B41FA5}">
                      <a16:colId xmlns:a16="http://schemas.microsoft.com/office/drawing/2014/main" val="2612067455"/>
                    </a:ext>
                  </a:extLst>
                </a:gridCol>
                <a:gridCol w="761983">
                  <a:extLst>
                    <a:ext uri="{9D8B030D-6E8A-4147-A177-3AD203B41FA5}">
                      <a16:colId xmlns:a16="http://schemas.microsoft.com/office/drawing/2014/main" val="1680384769"/>
                    </a:ext>
                  </a:extLst>
                </a:gridCol>
                <a:gridCol w="783317">
                  <a:extLst>
                    <a:ext uri="{9D8B030D-6E8A-4147-A177-3AD203B41FA5}">
                      <a16:colId xmlns:a16="http://schemas.microsoft.com/office/drawing/2014/main" val="1863308264"/>
                    </a:ext>
                  </a:extLst>
                </a:gridCol>
              </a:tblGrid>
              <a:tr h="53625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314601"/>
                  </a:ext>
                </a:extLst>
              </a:tr>
              <a:tr h="53625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A2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4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9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2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255157"/>
                  </a:ext>
                </a:extLst>
              </a:tr>
              <a:tr h="53625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A2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4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2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9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736069"/>
                  </a:ext>
                </a:extLst>
              </a:tr>
              <a:tr h="53625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A2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4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9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2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789734"/>
                  </a:ext>
                </a:extLst>
              </a:tr>
              <a:tr h="53625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4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A2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2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9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326768"/>
                  </a:ext>
                </a:extLst>
              </a:tr>
              <a:tr h="53625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2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9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A2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4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089637"/>
                  </a:ext>
                </a:extLst>
              </a:tr>
              <a:tr h="53625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9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2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A2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43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438997"/>
                  </a:ext>
                </a:extLst>
              </a:tr>
              <a:tr h="53625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2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9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4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A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586236"/>
                  </a:ext>
                </a:extLst>
              </a:tr>
              <a:tr h="53625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2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9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4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A2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4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818" marR="187818" marT="260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89044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61F5BB-07BE-D36E-9035-5AF62B21D212}"/>
                  </a:ext>
                </a:extLst>
              </p:cNvPr>
              <p:cNvSpPr txBox="1"/>
              <p:nvPr/>
            </p:nvSpPr>
            <p:spPr>
              <a:xfrm>
                <a:off x="182854" y="2355763"/>
                <a:ext cx="3957698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x-none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x-none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x-none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x-none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x-none" sz="2800" dirty="0">
                    <a:effectLst/>
                    <a:ea typeface="Times New Roman" panose="02020603050405020304" pitchFamily="18" charset="0"/>
                  </a:rPr>
                  <a:t>means do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x-none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first, then do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Each is row by column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Order matters: </a:t>
                </a:r>
                <a14:m>
                  <m:oMath xmlns:m="http://schemas.openxmlformats.org/officeDocument/2006/math">
                    <m:r>
                      <a:rPr lang="x-none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x-none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x-none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x-none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x-none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2800" dirty="0"/>
                  <a:t> but </a:t>
                </a:r>
                <a14:m>
                  <m:oMath xmlns:m="http://schemas.openxmlformats.org/officeDocument/2006/math">
                    <m:r>
                      <a:rPr lang="x-none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x-none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x-none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x-none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x-none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ea typeface="Times New Roman" panose="02020603050405020304" pitchFamily="18" charset="0"/>
                  </a:rPr>
                  <a:t>Id</a:t>
                </a:r>
                <a:r>
                  <a:rPr lang="x-none" sz="2800" dirty="0">
                    <a:effectLst/>
                    <a:ea typeface="Times New Roman" panose="02020603050405020304" pitchFamily="18" charset="0"/>
                  </a:rPr>
                  <a:t>entity is </a:t>
                </a:r>
                <a14:m>
                  <m:oMath xmlns:m="http://schemas.openxmlformats.org/officeDocument/2006/math">
                    <m:r>
                      <a:rPr lang="x-none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Every element has inverse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61F5BB-07BE-D36E-9035-5AF62B21D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54" y="2355763"/>
                <a:ext cx="3957698" cy="4093428"/>
              </a:xfrm>
              <a:prstGeom prst="rect">
                <a:avLst/>
              </a:prstGeom>
              <a:blipFill>
                <a:blip r:embed="rId2"/>
                <a:stretch>
                  <a:fillRect l="-2773" t="-1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5753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55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0AD5E-BACA-AEC8-FA6C-7C08E36ED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Subgroups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F0EF97-C147-1CF9-1D8A-0841BB76F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80" y="2084546"/>
            <a:ext cx="10532091" cy="4168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B120FF-F927-1484-D145-2F8E424E748B}"/>
              </a:ext>
            </a:extLst>
          </p:cNvPr>
          <p:cNvSpPr txBox="1"/>
          <p:nvPr/>
        </p:nvSpPr>
        <p:spPr>
          <a:xfrm>
            <a:off x="7777537" y="2301411"/>
            <a:ext cx="39863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dirty="0">
                <a:effectLst/>
                <a:ea typeface="Times New Roman" panose="02020603050405020304" pitchFamily="18" charset="0"/>
              </a:rPr>
              <a:t>A </a:t>
            </a:r>
            <a:r>
              <a:rPr lang="x-none" sz="2800" i="1" dirty="0">
                <a:effectLst/>
                <a:ea typeface="Times New Roman" panose="02020603050405020304" pitchFamily="18" charset="0"/>
              </a:rPr>
              <a:t>subgroup</a:t>
            </a:r>
            <a:r>
              <a:rPr lang="x-none" sz="2800" dirty="0">
                <a:effectLst/>
                <a:ea typeface="Times New Roman" panose="02020603050405020304" pitchFamily="18" charset="0"/>
              </a:rPr>
              <a:t> of a group is a subset that is also a group under the same operation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dirty="0">
                <a:effectLst/>
                <a:ea typeface="Times New Roman" panose="02020603050405020304" pitchFamily="18" charset="0"/>
              </a:rPr>
              <a:t>Every group has itself and the set containing only the identity as subgroups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7470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7AB65-010E-760F-988F-DC5B3376D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US" sz="5400" dirty="0"/>
              <a:t>Iterated Function Systems</a:t>
            </a:r>
            <a:br>
              <a:rPr lang="en-US" sz="5400" dirty="0"/>
            </a:br>
            <a:r>
              <a:rPr lang="en-US" sz="5400" dirty="0"/>
              <a:t>(IFS)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face&#10;&#10;Description automatically generated">
            <a:extLst>
              <a:ext uri="{FF2B5EF4-FFF2-40B4-BE49-F238E27FC236}">
                <a16:creationId xmlns:a16="http://schemas.microsoft.com/office/drawing/2014/main" id="{8CF003F4-7427-2751-A8EF-E5D72789D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24292"/>
            <a:ext cx="6894576" cy="2326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73E76-A3EB-DEC1-30B0-9B2730108F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54296" y="3900145"/>
                <a:ext cx="6894576" cy="2326919"/>
              </a:xfrm>
            </p:spPr>
            <p:txBody>
              <a:bodyPr anchor="t">
                <a:normAutofit/>
              </a:bodyPr>
              <a:lstStyle/>
              <a:p>
                <a:pPr marL="0" marR="0"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An </a:t>
                </a:r>
                <a:r>
                  <a:rPr lang="en-US" sz="2400" i="1" dirty="0">
                    <a:effectLst/>
                    <a:ea typeface="Times New Roman" panose="02020603050405020304" pitchFamily="18" charset="0"/>
                  </a:rPr>
                  <a:t>iterated function</a:t>
                </a:r>
                <a:r>
                  <a:rPr lang="en-US" sz="2400" b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effectLst/>
                    <a:ea typeface="Times New Roman" panose="02020603050405020304" pitchFamily="18" charset="0"/>
                  </a:rPr>
                  <a:t>system</a:t>
                </a:r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 (IFS) is a collection of contractive mappings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. </a:t>
                </a:r>
              </a:p>
              <a:p>
                <a:pPr marL="0" marR="0"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A given IFS has a unique attractor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 that satisfies </a:t>
                </a:r>
              </a:p>
              <a:p>
                <a:pPr marL="0" marR="0" indent="0">
                  <a:spcBef>
                    <a:spcPts val="40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∪</m:t>
                      </m:r>
                      <m:sSub>
                        <m:sSub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en-US" sz="2400" dirty="0">
                  <a:effectLst/>
                  <a:ea typeface="Times New Roman" panose="02020603050405020304" pitchFamily="18" charset="0"/>
                </a:endParaRPr>
              </a:p>
              <a:p>
                <a:pPr>
                  <a:spcBef>
                    <a:spcPts val="400"/>
                  </a:spcBef>
                </a:pPr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Can start with any </a:t>
                </a:r>
                <a:r>
                  <a:rPr lang="en-US" sz="2400" dirty="0">
                    <a:ea typeface="Times New Roman" panose="02020603050405020304" pitchFamily="18" charset="0"/>
                  </a:rPr>
                  <a:t>compact set and apply maps</a:t>
                </a:r>
                <a:endParaRPr lang="en-US" sz="2400" dirty="0">
                  <a:effectLst/>
                  <a:ea typeface="Times New Roman" panose="02020603050405020304" pitchFamily="18" charset="0"/>
                </a:endParaRPr>
              </a:p>
              <a:p>
                <a:pPr marL="0" marR="0" indent="0">
                  <a:spcBef>
                    <a:spcPts val="400"/>
                  </a:spcBef>
                  <a:spcAft>
                    <a:spcPts val="0"/>
                  </a:spcAft>
                  <a:buNone/>
                </a:pPr>
                <a:endParaRPr lang="en-US" sz="17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73E76-A3EB-DEC1-30B0-9B2730108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54296" y="3900145"/>
                <a:ext cx="6894576" cy="2326919"/>
              </a:xfrm>
              <a:blipFill>
                <a:blip r:embed="rId3"/>
                <a:stretch>
                  <a:fillRect l="-1415" t="-3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1737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5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7AB65-010E-760F-988F-DC5B3376D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US" sz="5400"/>
              <a:t>IFS</a:t>
            </a:r>
          </a:p>
        </p:txBody>
      </p:sp>
      <p:pic>
        <p:nvPicPr>
          <p:cNvPr id="6" name="Picture 5" descr="A diagram of a face&#10;&#10;Description automatically generated">
            <a:extLst>
              <a:ext uri="{FF2B5EF4-FFF2-40B4-BE49-F238E27FC236}">
                <a16:creationId xmlns:a16="http://schemas.microsoft.com/office/drawing/2014/main" id="{A6B2F5F4-CC50-D19F-DC5F-56648780F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" y="2482596"/>
            <a:ext cx="6738527" cy="3082875"/>
          </a:xfrm>
          <a:prstGeom prst="rect">
            <a:avLst/>
          </a:prstGeom>
        </p:spPr>
      </p:pic>
      <p:sp>
        <p:nvSpPr>
          <p:cNvPr id="7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73E76-A3EB-DEC1-30B0-9B2730108F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47762" y="2664886"/>
                <a:ext cx="4818889" cy="3550789"/>
              </a:xfrm>
            </p:spPr>
            <p:txBody>
              <a:bodyPr anchor="t">
                <a:noAutofit/>
              </a:bodyPr>
              <a:lstStyle/>
              <a:p>
                <a:pPr marL="0" marR="0" indent="0">
                  <a:spcBef>
                    <a:spcPts val="40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Form a sequence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 b="0" i="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indent="0">
                  <a:spcBef>
                    <a:spcPts val="40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 and for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≥1</m:t>
                    </m:r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indent="0">
                  <a:spcBef>
                    <a:spcPts val="40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⋃"/>
                          <m:limLoc m:val="subSup"/>
                          <m:ctrlP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effectLst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x-none" sz="2400" dirty="0">
                    <a:effectLst/>
                    <a:ea typeface="Times New Roman" panose="02020603050405020304" pitchFamily="18" charset="0"/>
                  </a:rPr>
                  <a:t>The limit of the approximations as </a:t>
                </a:r>
                <a:endParaRPr lang="en-US" sz="24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x-none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x-none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→∞</m:t>
                    </m:r>
                  </m:oMath>
                </a14:m>
                <a:r>
                  <a:rPr lang="x-none" sz="2400" dirty="0">
                    <a:effectLst/>
                    <a:ea typeface="Times New Roman" panose="02020603050405020304" pitchFamily="18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x-none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73E76-A3EB-DEC1-30B0-9B2730108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47762" y="2664886"/>
                <a:ext cx="4818889" cy="3550789"/>
              </a:xfrm>
              <a:blipFill>
                <a:blip r:embed="rId3"/>
                <a:stretch>
                  <a:fillRect l="-1896" t="-2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959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Generating the Relatives using Symmetries of the Square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88" y="594431"/>
            <a:ext cx="6894576" cy="2340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4654296" y="3184989"/>
                <a:ext cx="7327632" cy="3673011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r>
                  <a:rPr lang="en-US" sz="2400" dirty="0"/>
                  <a:t>Relative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𝑥𝑦𝑧</m:t>
                        </m:r>
                      </m:sub>
                    </m:sSub>
                  </m:oMath>
                </a14:m>
                <a:r>
                  <a:rPr lang="en-US" sz="2400" dirty="0"/>
                  <a:t> can be obtained from an IFS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acting on the unit square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400" i="1" dirty="0"/>
              </a:p>
              <a:p>
                <a:pPr marL="285750" indent="-228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involves contraction and the symmetry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marL="285750" indent="-228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 involves contraction, the symmetry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and horizontal translation by ½</a:t>
                </a:r>
              </a:p>
              <a:p>
                <a:pPr marL="285750" indent="-228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/>
                  <a:t> involves contraction, the symmetry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400" dirty="0"/>
                  <a:t> and vertical translation by ½</a:t>
                </a:r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4654296" y="3184989"/>
                <a:ext cx="7327632" cy="3673011"/>
              </a:xfrm>
              <a:blipFill>
                <a:blip r:embed="rId4"/>
                <a:stretch>
                  <a:fillRect l="-1331" t="-1990" r="-1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407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 of Sierpinski Relative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638881" y="2419141"/>
                <a:ext cx="10909643" cy="552659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b="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𝑎𝑏𝑑</m:t>
                          </m:r>
                        </m:sub>
                      </m:sSub>
                    </m:oMath>
                  </m:oMathPara>
                </a14:m>
                <a:endParaRPr lang="en-US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638881" y="2419141"/>
                <a:ext cx="10909643" cy="55265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513511"/>
            <a:ext cx="11548872" cy="23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61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Sierpinski Relatives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456" y="630936"/>
            <a:ext cx="6894576" cy="1637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4654296" y="2517169"/>
                <a:ext cx="6894576" cy="3935002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285750" indent="-2286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 relative is self-similar because it is made from smaller versions of itself without gaps or overlaps. </a:t>
                </a:r>
              </a:p>
              <a:p>
                <a:pPr marL="285750" indent="-2286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similarity dimension D of a self-similar object satisfies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</a:rPr>
                      <m:t>𝑁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effectLst/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400" b="0" i="1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  <m:r>
                      <a:rPr lang="en-US" sz="2400" b="0" i="1">
                        <a:effectLst/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effectLst/>
                  </a:rPr>
                  <a:t>, </a:t>
                </a:r>
                <a:r>
                  <a:rPr lang="en-US" sz="2400" dirty="0"/>
                  <a:t> where N is the number of smaller versions and r is the scaling ratio. </a:t>
                </a:r>
              </a:p>
              <a:p>
                <a:pPr marL="285750" indent="-2286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400" dirty="0">
                    <a:effectLst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en-US" sz="2400" dirty="0">
                    <a:effectLst/>
                  </a:rPr>
                  <a:t>. Thus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effectLst/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400" i="1">
                        <a:effectLst/>
                        <a:latin typeface="Cambria Math" panose="02040503050406030204" pitchFamily="18" charset="0"/>
                      </a:rPr>
                      <m:t>/</m:t>
                    </m:r>
                    <m:func>
                      <m:func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effectLst/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func>
                    <m:r>
                      <a:rPr lang="en-US" sz="2400" i="1">
                        <a:effectLst/>
                        <a:latin typeface="Cambria Math" panose="02040503050406030204" pitchFamily="18" charset="0"/>
                      </a:rPr>
                      <m:t>≈1.585.</m:t>
                    </m:r>
                  </m:oMath>
                </a14:m>
                <a:r>
                  <a:rPr lang="en-US" sz="2400" dirty="0">
                    <a:effectLst/>
                  </a:rPr>
                  <a:t> </a:t>
                </a:r>
                <a:endParaRPr lang="en-US" sz="2400" dirty="0"/>
              </a:p>
              <a:p>
                <a:pPr marL="285750" indent="-2286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There are 8 choices for each symmetry 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400" b="0" i="1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>
                        <a:effectLst/>
                        <a:latin typeface="Cambria Math" panose="02040503050406030204" pitchFamily="18" charset="0"/>
                      </a:rPr>
                      <m:t>=512</m:t>
                    </m:r>
                  </m:oMath>
                </a14:m>
                <a:r>
                  <a:rPr lang="en-US" sz="2400" dirty="0"/>
                  <a:t> possibilities for the IFS. </a:t>
                </a:r>
              </a:p>
              <a:p>
                <a:pPr marL="285750" indent="-2286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attractors are not all distinct; there are 232 distinct attractors.</a:t>
                </a:r>
              </a:p>
              <a:p>
                <a:pPr marL="285750" indent="-228600">
                  <a:buFont typeface="Arial" panose="020B0604020202020204" pitchFamily="34" charset="0"/>
                  <a:buChar char="•"/>
                </a:pPr>
                <a:endParaRPr lang="en-US" sz="1000" b="1" dirty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4654296" y="2517169"/>
                <a:ext cx="6894576" cy="3935002"/>
              </a:xfrm>
              <a:blipFill>
                <a:blip r:embed="rId4"/>
                <a:stretch>
                  <a:fillRect l="-442" t="-2171" b="-2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948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67C2B4-BF87-1BBE-D5B0-2BC4FF45A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Congruent Pairs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48ED8E6-559C-E417-DB9C-099F42D564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0967" y="2706624"/>
                <a:ext cx="7870004" cy="382219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Some relatives are symmetric via the diagonal symmetry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𝑔</m:t>
                    </m:r>
                  </m:oMath>
                </a14:m>
                <a:endParaRPr lang="en-US" sz="2400" dirty="0">
                  <a:effectLst/>
                  <a:ea typeface="Times New Roman" panose="02020603050405020304" pitchFamily="18" charset="0"/>
                </a:endParaRPr>
              </a:p>
              <a:p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 is the only non-trivial isometry between two relatives</a:t>
                </a:r>
              </a:p>
              <a:p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Non-symmetric relatives come in congruent pairs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𝑅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 are congruent if and only if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𝑅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𝑔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𝑅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a typeface="Times New Roman" panose="02020603050405020304" pitchFamily="18" charset="0"/>
                </a:endParaRPr>
              </a:p>
              <a:p>
                <a:r>
                  <a:rPr lang="en-US" sz="2400" dirty="0">
                    <a:ea typeface="Times New Roman" panose="02020603050405020304" pitchFamily="18" charset="0"/>
                  </a:rPr>
                  <a:t>C</a:t>
                </a:r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an obtain the unique </a:t>
                </a:r>
                <a:r>
                  <a:rPr lang="en-US" sz="2400" i="1" dirty="0">
                    <a:effectLst/>
                    <a:ea typeface="Times New Roman" panose="02020603050405020304" pitchFamily="18" charset="0"/>
                  </a:rPr>
                  <a:t>congruent match</a:t>
                </a:r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𝑅</m:t>
                    </m:r>
                    <m:r>
                      <a:rPr lang="en-US" sz="2400" b="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𝑥𝑦𝑧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𝑢𝑣𝑤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𝑢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𝑔𝑥𝑔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𝑣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𝑔𝑧𝑔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𝑤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𝑔𝑦𝑔</m:t>
                    </m:r>
                  </m:oMath>
                </a14:m>
                <a:endParaRPr lang="en-US" sz="2400" dirty="0">
                  <a:effectLst/>
                  <a:ea typeface="Times New Roman" panose="02020603050405020304" pitchFamily="18" charset="0"/>
                </a:endParaRPr>
              </a:p>
              <a:p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𝑏𝑎𝑔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 and its congruent match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𝑑𝑔𝑎</m:t>
                        </m:r>
                      </m:sub>
                    </m:sSub>
                  </m:oMath>
                </a14:m>
                <a:endParaRPr lang="en-US" sz="2400" dirty="0">
                  <a:effectLst/>
                  <a:ea typeface="Times New Roman" panose="02020603050405020304" pitchFamily="18" charset="0"/>
                </a:endParaRP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48ED8E6-559C-E417-DB9C-099F42D564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0967" y="2706624"/>
                <a:ext cx="7870004" cy="3822192"/>
              </a:xfrm>
              <a:blipFill>
                <a:blip r:embed="rId2"/>
                <a:stretch>
                  <a:fillRect l="-1007" t="-2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B9996A3-EF7B-46E2-18CF-426F2D293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66" y="329184"/>
            <a:ext cx="2945366" cy="2945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3D66A5-3432-9FD3-9DCE-121AC3D1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8639751" y="3429000"/>
            <a:ext cx="2945365" cy="29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2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Convex Sets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630936" y="2807208"/>
                <a:ext cx="3429000" cy="3410712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57150"/>
                <a:r>
                  <a:rPr lang="en-US" sz="2800" dirty="0"/>
                  <a:t>A set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/>
                  <a:t> is convex if for any two points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dirty="0"/>
                  <a:t> in the set, the line segment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𝑝𝑞</m:t>
                        </m:r>
                      </m:e>
                    </m:acc>
                  </m:oMath>
                </a14:m>
                <a:r>
                  <a:rPr lang="en-US" sz="2800" dirty="0"/>
                  <a:t> joining them is also in the set</a:t>
                </a:r>
              </a:p>
            </p:txBody>
          </p:sp>
        </mc:Choice>
        <mc:Fallback xmlns="">
          <p:sp>
            <p:nvSpPr>
              <p:cNvPr id="6" name="Tex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630936" y="2807208"/>
                <a:ext cx="3429000" cy="3410712"/>
              </a:xfrm>
              <a:blipFill>
                <a:blip r:embed="rId2"/>
                <a:stretch>
                  <a:fillRect l="-2135" t="-3041" r="-5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260515"/>
            <a:ext cx="6903720" cy="433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29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Convex Hulls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660904"/>
            <a:ext cx="5465064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The convex hull of a set is the smallest convex set that contains the set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Can visualize the convex hull of a set of points is that it includes its boundary which is like an elastic band around the points and it has everything inside the elastic band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Many real-world applications to convex hulls (ex. </a:t>
            </a:r>
            <a:r>
              <a:rPr lang="en-US" sz="2400" dirty="0" err="1"/>
              <a:t>tumour</a:t>
            </a:r>
            <a:r>
              <a:rPr lang="en-US" sz="2400" dirty="0"/>
              <a:t> analysis)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36" y="1722234"/>
            <a:ext cx="4715426" cy="40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0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2" name="Rectangle 41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Title 1">
            <a:extLst>
              <a:ext uri="{FF2B5EF4-FFF2-40B4-BE49-F238E27FC236}">
                <a16:creationId xmlns:a16="http://schemas.microsoft.com/office/drawing/2014/main" id="{BBFE138A-ABD4-3817-9946-DD95AE01CF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2493" y="238539"/>
            <a:ext cx="11018520" cy="11104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5400" dirty="0"/>
              <a:t>Land Acknowledgement</a:t>
            </a:r>
          </a:p>
        </p:txBody>
      </p:sp>
      <p:sp>
        <p:nvSpPr>
          <p:cNvPr id="41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47ABB-9E63-A102-1FDE-19FAD28D2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en-US" sz="2400" dirty="0"/>
              <a:t>I</a:t>
            </a:r>
            <a:r>
              <a:rPr lang="en-US" sz="2400" i="1" dirty="0"/>
              <a:t> would like to begin by acknowledging</a:t>
            </a:r>
            <a:r>
              <a:rPr lang="en-US" sz="2400" dirty="0"/>
              <a:t> that we are in </a:t>
            </a:r>
            <a:r>
              <a:rPr lang="en-US" sz="2400" dirty="0" err="1"/>
              <a:t>Mi’kma’ki</a:t>
            </a:r>
            <a:r>
              <a:rPr lang="en-US" sz="2400" dirty="0"/>
              <a:t>, the ancestral and unceded territory of the Mi’kmaq People. Antigonish is of Mi'kmaq origin.  </a:t>
            </a:r>
          </a:p>
          <a:p>
            <a:pPr>
              <a:defRPr/>
            </a:pPr>
            <a:r>
              <a:rPr lang="en-US" sz="2400" dirty="0"/>
              <a:t>According to Dr. Silas Rand, it is derived from “</a:t>
            </a:r>
            <a:r>
              <a:rPr lang="en-US" sz="2400" dirty="0" err="1"/>
              <a:t>Nalegitkoonechk</a:t>
            </a:r>
            <a:r>
              <a:rPr lang="en-US" sz="2400" dirty="0"/>
              <a:t>”, meaning "where branches are torn off."  It is said that there the bears broke down branches to get the beech nuts.  </a:t>
            </a:r>
          </a:p>
          <a:p>
            <a:pPr>
              <a:defRPr/>
            </a:pPr>
            <a:r>
              <a:rPr lang="en-US" sz="2400" dirty="0"/>
              <a:t>Second opinion: derived from "</a:t>
            </a:r>
            <a:r>
              <a:rPr lang="en-US" sz="2400" dirty="0" err="1"/>
              <a:t>Nartigonneich</a:t>
            </a:r>
            <a:r>
              <a:rPr lang="en-US" sz="2400" dirty="0"/>
              <a:t>" which translates to "a river of fish with many waters" or "the place where the waters meet." </a:t>
            </a:r>
          </a:p>
          <a:p>
            <a:pPr>
              <a:defRPr/>
            </a:pPr>
            <a:endParaRPr lang="en-US" sz="2200" dirty="0"/>
          </a:p>
          <a:p>
            <a:pPr marL="0">
              <a:defRPr/>
            </a:pPr>
            <a:endParaRPr lang="en-US" sz="2200" dirty="0"/>
          </a:p>
        </p:txBody>
      </p:sp>
      <p:pic>
        <p:nvPicPr>
          <p:cNvPr id="4100" name="Content Placeholder 9">
            <a:extLst>
              <a:ext uri="{FF2B5EF4-FFF2-40B4-BE49-F238E27FC236}">
                <a16:creationId xmlns:a16="http://schemas.microsoft.com/office/drawing/2014/main" id="{70FEAC96-121D-87F7-6236-D096EDEC80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r="17498"/>
          <a:stretch/>
        </p:blipFill>
        <p:spPr>
          <a:xfrm>
            <a:off x="7286045" y="2093975"/>
            <a:ext cx="4330677" cy="450149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2E9675-20EE-AFF5-A5F5-0448D53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Triangle Relatives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99E3A-FC91-CC00-5CCB-A5F93AD44C77}"/>
              </a:ext>
            </a:extLst>
          </p:cNvPr>
          <p:cNvSpPr txBox="1"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These 8 relatives and their congruent matches are the only non-symmetric relatives that have the same triangle convex hull as the </a:t>
            </a:r>
            <a:r>
              <a:rPr lang="en-US" sz="2400" dirty="0" err="1"/>
              <a:t>Sierpinski</a:t>
            </a:r>
            <a:r>
              <a:rPr lang="en-US" sz="2400" dirty="0"/>
              <a:t> gasket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743295-846E-B5C3-4ACA-519C81C04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936" y="2311262"/>
            <a:ext cx="10917936" cy="39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98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B7FD0-0EE0-CA37-9CF0-5A778A06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Square Fractals made with Triangle Relatives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BC0E13-1772-71FA-8B83-54E479619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048" y="2633472"/>
            <a:ext cx="10494856" cy="358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66E64B-B657-132D-2F19-C71A1350BA6E}"/>
              </a:ext>
            </a:extLst>
          </p:cNvPr>
          <p:cNvSpPr txBox="1"/>
          <p:nvPr/>
        </p:nvSpPr>
        <p:spPr>
          <a:xfrm>
            <a:off x="1132054" y="1961774"/>
            <a:ext cx="9923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Idea: find all non-trivial subgroups with the fewest number of triangle relatives</a:t>
            </a:r>
          </a:p>
        </p:txBody>
      </p:sp>
    </p:spTree>
    <p:extLst>
      <p:ext uri="{BB962C8B-B14F-4D97-AF65-F5344CB8AC3E}">
        <p14:creationId xmlns:p14="http://schemas.microsoft.com/office/powerpoint/2010/main" val="2084000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1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B7FD0-0EE0-CA37-9CF0-5A778A06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Square Fractals made with Triangle Relatives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C166A2-9069-8C3A-FDBD-8951A8978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587" y="2358536"/>
            <a:ext cx="11444119" cy="408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47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B7FD0-0EE0-CA37-9CF0-5A778A06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Square Fractals made with Triangle Relatives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C8C485-F996-9C48-8323-EC290E22D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762" y="2342508"/>
            <a:ext cx="10593324" cy="40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7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B7FD0-0EE0-CA37-9CF0-5A778A06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Square Fractals made with Triangle Relatives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7933BE-7B79-B0F7-38F2-4A34057A2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592" y="2381344"/>
            <a:ext cx="10588102" cy="409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22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B7FD0-0EE0-CA37-9CF0-5A778A06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Square Fractals made with Triangle Relatives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FBB608F-D23D-B484-E050-204B96729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820" y="2021749"/>
            <a:ext cx="9903403" cy="38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96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B7FD0-0EE0-CA37-9CF0-5A778A06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Square Fractals made with Triangle Relatives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82709ED-4EA0-E27C-B1AB-3AE06A69E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743" y="2084546"/>
            <a:ext cx="10490893" cy="405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06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1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B7FD0-0EE0-CA37-9CF0-5A778A06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Square Fractals made with Triangle Relatives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2B4871B-AF82-2B18-740F-1DC1C4E79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319" y="2084545"/>
            <a:ext cx="9962574" cy="385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98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B7FD0-0EE0-CA37-9CF0-5A778A06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Square Fractals made with Triangle Relatives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5153C836-BC97-9029-7171-F3FFB9DBC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592" y="2229381"/>
            <a:ext cx="10292217" cy="39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80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88CF0-7A23-F78C-0210-F170DC0D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Squares are just the beginning…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3D7AFB-E724-54C5-45BC-E032ED0B1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28" y="1642154"/>
            <a:ext cx="6894576" cy="356794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22FD84-1F2A-E57B-4A06-2349B082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21043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2375D-A31B-1773-F84C-42CBECB9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Outline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3DDBE-58D2-0628-C0AC-0F88D4CDE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3200" dirty="0"/>
              <a:t>Intro </a:t>
            </a:r>
          </a:p>
          <a:p>
            <a:r>
              <a:rPr lang="en-US" sz="3200" dirty="0"/>
              <a:t>Math Background: Groups, symmetries of the square, iterated function systems, convex hulls</a:t>
            </a:r>
          </a:p>
          <a:p>
            <a:r>
              <a:rPr lang="en-US" sz="3200" dirty="0"/>
              <a:t>Triangle </a:t>
            </a:r>
            <a:r>
              <a:rPr lang="en-US" sz="3200" dirty="0" err="1"/>
              <a:t>Sierpinski</a:t>
            </a:r>
            <a:r>
              <a:rPr lang="en-US" sz="3200" dirty="0"/>
              <a:t> Relatives</a:t>
            </a:r>
          </a:p>
          <a:p>
            <a:r>
              <a:rPr lang="en-US" sz="3200" dirty="0"/>
              <a:t>Building new fractals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89D7CF-5439-EB5F-9167-5AA46333B9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 r="-3" b="1686"/>
          <a:stretch/>
        </p:blipFill>
        <p:spPr>
          <a:xfrm rot="5400000">
            <a:off x="6039612" y="745916"/>
            <a:ext cx="5577840" cy="53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00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Thank you!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>
                <a:hlinkClick r:id="rId2"/>
              </a:rPr>
              <a:t>ttaylor@stfx.ca</a:t>
            </a:r>
            <a:endParaRPr lang="en-US" sz="2200"/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3F8E5-5145-69A4-4D3D-18B87ABA3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93"/>
          <a:stretch/>
        </p:blipFill>
        <p:spPr bwMode="auto">
          <a:xfrm>
            <a:off x="4654296" y="1647709"/>
            <a:ext cx="6903720" cy="356258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8298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Sierpinski Gasket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630936" y="2660904"/>
                <a:ext cx="5245882" cy="3547872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285750" indent="-2286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Well-known fractal that can be expressed as the union of three smaller versions of itself  (lengths scaled down by a factor of 2)</a:t>
                </a:r>
              </a:p>
              <a:p>
                <a:pPr marL="285750" indent="-2286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fractal dimension equals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func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≈1.585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630936" y="2660904"/>
                <a:ext cx="5245882" cy="3547872"/>
              </a:xfrm>
              <a:blipFill>
                <a:blip r:embed="rId2"/>
                <a:stretch>
                  <a:fillRect l="-1047" t="-2921" r="-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706340"/>
            <a:ext cx="5458968" cy="54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3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Sierpinski Relatives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4295" y="287676"/>
            <a:ext cx="6894576" cy="36165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Relatives possess the same scaling properties and hence the </a:t>
            </a:r>
            <a:r>
              <a:rPr lang="en-US" sz="2400" b="1" dirty="0"/>
              <a:t>same fractal dimension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The </a:t>
            </a:r>
            <a:r>
              <a:rPr lang="en-US" sz="2400" b="1" dirty="0"/>
              <a:t>topological properties vary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 The gasket is multiply-connected (possesses holes)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 Possible for a relative to be completely disconnected, disconnected with straight line segments, or simply-connected (no holes)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" y="3762071"/>
            <a:ext cx="10917936" cy="259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6AF779-F9E7-4E82-EAF9-443FEB9B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Groups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C3ACA-FF32-C5CD-BCE3-7B33074FA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group is a set of elements </a:t>
            </a:r>
            <a:r>
              <a:rPr lang="en-US" i="1" dirty="0"/>
              <a:t>G</a:t>
            </a:r>
            <a:r>
              <a:rPr lang="en-US" dirty="0"/>
              <a:t> with a binary operation * such that </a:t>
            </a:r>
            <a:r>
              <a:rPr lang="en-US" i="1" dirty="0"/>
              <a:t>x*y ∈ G </a:t>
            </a:r>
            <a:r>
              <a:rPr lang="en-US" dirty="0"/>
              <a:t>for all </a:t>
            </a:r>
            <a:r>
              <a:rPr lang="en-US" i="1" dirty="0" err="1"/>
              <a:t>x,y</a:t>
            </a:r>
            <a:r>
              <a:rPr lang="en-US" i="1" dirty="0"/>
              <a:t> ∈ G </a:t>
            </a:r>
            <a:r>
              <a:rPr lang="en-US" dirty="0"/>
              <a:t>and </a:t>
            </a:r>
          </a:p>
          <a:p>
            <a:r>
              <a:rPr lang="en-US" dirty="0"/>
              <a:t>	Associativity: </a:t>
            </a:r>
            <a:r>
              <a:rPr lang="en-US" i="1" dirty="0"/>
              <a:t>x*(y*z) = (x*y)*z </a:t>
            </a:r>
            <a:r>
              <a:rPr lang="en-US" dirty="0"/>
              <a:t>for all </a:t>
            </a:r>
            <a:r>
              <a:rPr lang="en-US" i="1" dirty="0" err="1"/>
              <a:t>x,y,z</a:t>
            </a:r>
            <a:r>
              <a:rPr lang="en-US" i="1" dirty="0"/>
              <a:t> ∈ G</a:t>
            </a:r>
            <a:r>
              <a:rPr lang="en-US" dirty="0"/>
              <a:t>;</a:t>
            </a:r>
          </a:p>
          <a:p>
            <a:r>
              <a:rPr lang="en-US" dirty="0"/>
              <a:t>	Identity element </a:t>
            </a:r>
            <a:r>
              <a:rPr lang="en-US" i="1" dirty="0"/>
              <a:t>e</a:t>
            </a:r>
            <a:r>
              <a:rPr lang="en-US" dirty="0"/>
              <a:t> such that </a:t>
            </a:r>
            <a:r>
              <a:rPr lang="en-US" i="1" dirty="0"/>
              <a:t>x*e = x = e*x </a:t>
            </a:r>
            <a:r>
              <a:rPr lang="en-US" dirty="0"/>
              <a:t>for all </a:t>
            </a:r>
            <a:r>
              <a:rPr lang="en-US" i="1" dirty="0"/>
              <a:t>x ∈ G</a:t>
            </a:r>
            <a:r>
              <a:rPr lang="en-US" dirty="0"/>
              <a:t>;</a:t>
            </a:r>
          </a:p>
          <a:p>
            <a:r>
              <a:rPr lang="en-US" dirty="0"/>
              <a:t>	Every element </a:t>
            </a:r>
            <a:r>
              <a:rPr lang="en-US" i="1" dirty="0"/>
              <a:t>x</a:t>
            </a:r>
            <a:r>
              <a:rPr lang="en-US" dirty="0"/>
              <a:t> has an inverse </a:t>
            </a:r>
            <a:r>
              <a:rPr lang="en-US" i="1" dirty="0"/>
              <a:t>y</a:t>
            </a:r>
            <a:r>
              <a:rPr lang="en-US" dirty="0"/>
              <a:t> such that </a:t>
            </a:r>
            <a:r>
              <a:rPr lang="en-US" i="1" dirty="0"/>
              <a:t>x*y = e = y*x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The set of integers with addition is a group: the identity is 0; the inverse of </a:t>
            </a:r>
            <a:r>
              <a:rPr lang="en-US" i="1" dirty="0"/>
              <a:t>x</a:t>
            </a:r>
            <a:r>
              <a:rPr lang="en-US" dirty="0"/>
              <a:t> is </a:t>
            </a:r>
            <a:r>
              <a:rPr lang="en-US" i="1" dirty="0"/>
              <a:t>-x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The set of integers with multiplication is not a group: there is an identity but not every element has an inverse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38277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C6AF6-1F41-54A0-D100-2322ECEB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en-US" sz="4800"/>
              <a:t>Dihedral Groups</a:t>
            </a:r>
          </a:p>
        </p:txBody>
      </p:sp>
      <p:sp>
        <p:nvSpPr>
          <p:cNvPr id="3081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A9A95-4D34-C286-EFF6-65EA48B90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288181"/>
            <a:ext cx="7202083" cy="287584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dirty="0"/>
              <a:t>The nth Dihedral Groups, </a:t>
            </a:r>
            <a:r>
              <a:rPr lang="en-US" i="1" dirty="0" err="1"/>
              <a:t>D</a:t>
            </a:r>
            <a:r>
              <a:rPr lang="en-US" i="1" baseline="-25000" dirty="0" err="1"/>
              <a:t>n</a:t>
            </a:r>
            <a:r>
              <a:rPr lang="en-US" dirty="0"/>
              <a:t>, consist of the set of symmetries of the regular polygon with </a:t>
            </a:r>
            <a:r>
              <a:rPr lang="en-US" i="1" dirty="0"/>
              <a:t>n</a:t>
            </a:r>
            <a:r>
              <a:rPr lang="en-US" dirty="0"/>
              <a:t> sides under composition. </a:t>
            </a:r>
            <a:r>
              <a:rPr lang="en-US" i="1" dirty="0" err="1"/>
              <a:t>D</a:t>
            </a:r>
            <a:r>
              <a:rPr lang="en-US" i="1" baseline="-25000" dirty="0" err="1"/>
              <a:t>n</a:t>
            </a:r>
            <a:r>
              <a:rPr lang="en-US" dirty="0"/>
              <a:t> has </a:t>
            </a:r>
            <a:r>
              <a:rPr lang="en-US" i="1" dirty="0"/>
              <a:t>2n</a:t>
            </a:r>
            <a:r>
              <a:rPr lang="en-US" dirty="0"/>
              <a:t> elements (</a:t>
            </a:r>
            <a:r>
              <a:rPr lang="en-US" i="1" dirty="0"/>
              <a:t>n</a:t>
            </a:r>
            <a:r>
              <a:rPr lang="en-US" dirty="0"/>
              <a:t> rotations and </a:t>
            </a:r>
            <a:r>
              <a:rPr lang="en-US" i="1" dirty="0"/>
              <a:t>n</a:t>
            </a:r>
            <a:r>
              <a:rPr lang="en-US" dirty="0"/>
              <a:t> reflections).</a:t>
            </a:r>
          </a:p>
          <a:p>
            <a:pPr marL="0" indent="0">
              <a:buNone/>
            </a:pPr>
            <a:r>
              <a:rPr lang="en-US" dirty="0"/>
              <a:t>A group is abelian if the operation is commutative: </a:t>
            </a:r>
            <a:r>
              <a:rPr lang="en-US" i="1" dirty="0"/>
              <a:t>x*y=y*x </a:t>
            </a:r>
            <a:r>
              <a:rPr lang="en-US" dirty="0"/>
              <a:t>for all </a:t>
            </a:r>
            <a:r>
              <a:rPr lang="en-US" i="1" dirty="0" err="1"/>
              <a:t>x,y</a:t>
            </a:r>
            <a:r>
              <a:rPr lang="en-US" i="1" dirty="0"/>
              <a:t> ∈ G</a:t>
            </a:r>
          </a:p>
          <a:p>
            <a:pPr marL="0" indent="0">
              <a:buNone/>
            </a:pPr>
            <a:r>
              <a:rPr lang="en-US" i="1" dirty="0" err="1"/>
              <a:t>D</a:t>
            </a:r>
            <a:r>
              <a:rPr lang="en-US" i="1" baseline="-25000" dirty="0" err="1"/>
              <a:t>n</a:t>
            </a:r>
            <a:r>
              <a:rPr lang="en-US" i="1" dirty="0"/>
              <a:t> </a:t>
            </a:r>
            <a:r>
              <a:rPr lang="en-US" dirty="0"/>
              <a:t>is not abelian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A24F724-53DE-CBFF-210D-A090AB95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8360" y="3164025"/>
            <a:ext cx="9795280" cy="269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6447A3-5597-54E9-90A6-02320D7CBF68}"/>
              </a:ext>
            </a:extLst>
          </p:cNvPr>
          <p:cNvSpPr txBox="1"/>
          <p:nvPr/>
        </p:nvSpPr>
        <p:spPr>
          <a:xfrm>
            <a:off x="2907586" y="6034489"/>
            <a:ext cx="731348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 </a:t>
            </a:r>
            <a:r>
              <a:rPr lang="en-US" dirty="0" err="1"/>
              <a:t>Jim.belk</a:t>
            </a:r>
            <a:r>
              <a:rPr lang="en-US" dirty="0"/>
              <a:t> - Modified from original Image File:Stop_sign_MUTCD.svg, Public Domain, </a:t>
            </a:r>
            <a:r>
              <a:rPr lang="en-US" dirty="0">
                <a:hlinkClick r:id="rId3"/>
              </a:rPr>
              <a:t>https://commons.wikimedia.org/w/index.php?curid=7502151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16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A625B-1397-CAA4-AD73-FF77ABE8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000" i="1" dirty="0"/>
              <a:t>D</a:t>
            </a:r>
            <a:r>
              <a:rPr lang="en-US" sz="5000" i="1" baseline="-25000" dirty="0"/>
              <a:t>4</a:t>
            </a:r>
            <a:r>
              <a:rPr lang="en-US" sz="5000" dirty="0"/>
              <a:t>: Symmetries of the Square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4D1D1-A2B0-D64F-ED2A-CF2670183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18" y="986320"/>
            <a:ext cx="6900512" cy="1941816"/>
          </a:xfrm>
        </p:spPr>
        <p:txBody>
          <a:bodyPr>
            <a:normAutofit/>
          </a:bodyPr>
          <a:lstStyle/>
          <a:p>
            <a:pPr marL="0" indent="0" defTabSz="594360">
              <a:spcBef>
                <a:spcPts val="650"/>
              </a:spcBef>
              <a:buNone/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are the symmetries of the square?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B55F98-5905-4AB8-903E-9D7A1AB1A7F4}"/>
              </a:ext>
            </a:extLst>
          </p:cNvPr>
          <p:cNvSpPr/>
          <p:nvPr/>
        </p:nvSpPr>
        <p:spPr>
          <a:xfrm>
            <a:off x="6761560" y="1918185"/>
            <a:ext cx="4023360" cy="402336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1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E0FB32-147B-75A0-9C88-34AA4088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Symmetries of the Square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E074BDB-A537-63A7-AEE7-E42405E10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332" y="2208944"/>
            <a:ext cx="11101169" cy="37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55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20138</TotalTime>
  <Words>1424</Words>
  <Application>Microsoft Office PowerPoint</Application>
  <PresentationFormat>Widescreen</PresentationFormat>
  <Paragraphs>190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Bookman Old Style</vt:lpstr>
      <vt:lpstr>Calibri</vt:lpstr>
      <vt:lpstr>Calibri Light</vt:lpstr>
      <vt:lpstr>Cambria Math</vt:lpstr>
      <vt:lpstr>Times New Roman</vt:lpstr>
      <vt:lpstr>Office Theme</vt:lpstr>
      <vt:lpstr>Using Triangle Sierpinski Relatives to Visualize Subgroups of the Symmetries of the Square</vt:lpstr>
      <vt:lpstr>Land Acknowledgement</vt:lpstr>
      <vt:lpstr>Outline</vt:lpstr>
      <vt:lpstr>Sierpinski Gasket</vt:lpstr>
      <vt:lpstr>Sierpinski Relatives</vt:lpstr>
      <vt:lpstr>Groups</vt:lpstr>
      <vt:lpstr>Dihedral Groups</vt:lpstr>
      <vt:lpstr>D4: Symmetries of the Square</vt:lpstr>
      <vt:lpstr>Symmetries of the Square</vt:lpstr>
      <vt:lpstr>Binary Operation Table</vt:lpstr>
      <vt:lpstr>Subgroups</vt:lpstr>
      <vt:lpstr>Iterated Function Systems (IFS)</vt:lpstr>
      <vt:lpstr>IFS</vt:lpstr>
      <vt:lpstr>Generating the Relatives using Symmetries of the Square</vt:lpstr>
      <vt:lpstr>Example of Sierpinski Relative</vt:lpstr>
      <vt:lpstr>Sierpinski Relatives</vt:lpstr>
      <vt:lpstr>Congruent Pairs</vt:lpstr>
      <vt:lpstr>Convex Sets</vt:lpstr>
      <vt:lpstr>Convex Hulls</vt:lpstr>
      <vt:lpstr>Triangle Relatives</vt:lpstr>
      <vt:lpstr>Square Fractals made with Triangle Relatives</vt:lpstr>
      <vt:lpstr>Square Fractals made with Triangle Relatives</vt:lpstr>
      <vt:lpstr>Square Fractals made with Triangle Relatives</vt:lpstr>
      <vt:lpstr>Square Fractals made with Triangle Relatives</vt:lpstr>
      <vt:lpstr>Square Fractals made with Triangle Relatives</vt:lpstr>
      <vt:lpstr>Square Fractals made with Triangle Relatives</vt:lpstr>
      <vt:lpstr>Square Fractals made with Triangle Relatives</vt:lpstr>
      <vt:lpstr>Square Fractals made with Triangle Relatives</vt:lpstr>
      <vt:lpstr>Squares are just the beginning…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Symmetric Sierpinski Relatives: Using Their Convex Hulls to Generate More Fractals, Tilings and Frieze Patterns</dc:title>
  <dc:creator>Tara Taylor</dc:creator>
  <cp:lastModifiedBy>Tara Taylor</cp:lastModifiedBy>
  <cp:revision>27</cp:revision>
  <cp:lastPrinted>2023-07-10T18:24:36Z</cp:lastPrinted>
  <dcterms:created xsi:type="dcterms:W3CDTF">2018-02-02T16:35:01Z</dcterms:created>
  <dcterms:modified xsi:type="dcterms:W3CDTF">2023-07-21T16:54:12Z</dcterms:modified>
</cp:coreProperties>
</file>